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5" r:id="rId2"/>
    <p:sldMasterId id="2147483707" r:id="rId3"/>
    <p:sldMasterId id="2147483708" r:id="rId4"/>
    <p:sldMasterId id="2147483709" r:id="rId5"/>
    <p:sldMasterId id="2147483710" r:id="rId6"/>
    <p:sldMasterId id="2147483711" r:id="rId7"/>
    <p:sldMasterId id="2147483712" r:id="rId8"/>
    <p:sldMasterId id="2147483713" r:id="rId9"/>
    <p:sldMasterId id="2147483714" r:id="rId10"/>
    <p:sldMasterId id="2147483715" r:id="rId11"/>
    <p:sldMasterId id="2147483716" r:id="rId12"/>
    <p:sldMasterId id="2147483717" r:id="rId13"/>
  </p:sldMasterIdLst>
  <p:notesMasterIdLst>
    <p:notesMasterId r:id="rId37"/>
  </p:notesMasterIdLst>
  <p:sldIdLst>
    <p:sldId id="257" r:id="rId14"/>
    <p:sldId id="258" r:id="rId15"/>
    <p:sldId id="259" r:id="rId16"/>
    <p:sldId id="265" r:id="rId17"/>
    <p:sldId id="266" r:id="rId18"/>
    <p:sldId id="267" r:id="rId19"/>
    <p:sldId id="268" r:id="rId20"/>
    <p:sldId id="299" r:id="rId21"/>
    <p:sldId id="260" r:id="rId22"/>
    <p:sldId id="300" r:id="rId23"/>
    <p:sldId id="273" r:id="rId24"/>
    <p:sldId id="271" r:id="rId25"/>
    <p:sldId id="272" r:id="rId26"/>
    <p:sldId id="261" r:id="rId27"/>
    <p:sldId id="278" r:id="rId28"/>
    <p:sldId id="275" r:id="rId29"/>
    <p:sldId id="288" r:id="rId30"/>
    <p:sldId id="280" r:id="rId31"/>
    <p:sldId id="276" r:id="rId32"/>
    <p:sldId id="262" r:id="rId33"/>
    <p:sldId id="277" r:id="rId34"/>
    <p:sldId id="279" r:id="rId35"/>
    <p:sldId id="295" r:id="rId3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222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BC"/>
    <a:srgbClr val="004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42" y="570"/>
      </p:cViewPr>
      <p:guideLst>
        <p:guide orient="horz" pos="222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853B57B-CDF3-4B26-8819-391993BF8E65}" type="datetimeFigureOut">
              <a:rPr lang="zh-CN" altLang="en-US"/>
              <a:pPr>
                <a:defRPr/>
              </a:pPr>
              <a:t>2018-10-8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2F47826-0640-4C84-A2B9-E2CFE93DE947}" type="slidenum">
              <a:rPr lang="zh-CN" altLang="en-US"/>
              <a:pPr>
                <a:defRPr/>
              </a:pPr>
              <a:t>‹#›</a:t>
            </a:fld>
            <a:endParaRPr lang="zh-CN" altLang="en-US"/>
          </a:p>
        </p:txBody>
      </p:sp>
    </p:spTree>
    <p:extLst>
      <p:ext uri="{BB962C8B-B14F-4D97-AF65-F5344CB8AC3E}">
        <p14:creationId xmlns:p14="http://schemas.microsoft.com/office/powerpoint/2010/main" val="36533561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9A79367-281C-4368-84B8-4712B45894B7}"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A8113F8-1C62-4B20-8126-8355FAF192C6}" type="slidenum">
              <a:rPr lang="zh-CN" altLang="en-US"/>
              <a:pPr>
                <a:defRPr/>
              </a:pPr>
              <a:t>‹#›</a:t>
            </a:fld>
            <a:endParaRPr lang="zh-CN" altLang="en-US"/>
          </a:p>
        </p:txBody>
      </p:sp>
    </p:spTree>
    <p:extLst>
      <p:ext uri="{BB962C8B-B14F-4D97-AF65-F5344CB8AC3E}">
        <p14:creationId xmlns:p14="http://schemas.microsoft.com/office/powerpoint/2010/main" val="305168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188D9E8-2066-4162-971A-7EF8AFD0082A}"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FE42131-024F-40CB-AC51-9A07CDB565EA}" type="slidenum">
              <a:rPr lang="zh-CN" altLang="en-US"/>
              <a:pPr>
                <a:defRPr/>
              </a:pPr>
              <a:t>‹#›</a:t>
            </a:fld>
            <a:endParaRPr lang="zh-CN" altLang="en-US"/>
          </a:p>
        </p:txBody>
      </p:sp>
    </p:spTree>
    <p:extLst>
      <p:ext uri="{BB962C8B-B14F-4D97-AF65-F5344CB8AC3E}">
        <p14:creationId xmlns:p14="http://schemas.microsoft.com/office/powerpoint/2010/main" val="401077544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440DD4B5-BA6A-4A0C-8742-4D337E03EFDE}"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7F50D396-BB81-4B80-BFC0-5C186DBC42EA}" type="slidenum">
              <a:rPr lang="zh-CN" altLang="en-US"/>
              <a:pPr>
                <a:defRPr/>
              </a:pPr>
              <a:t>‹#›</a:t>
            </a:fld>
            <a:endParaRPr lang="zh-CN" altLang="en-US"/>
          </a:p>
        </p:txBody>
      </p:sp>
    </p:spTree>
    <p:extLst>
      <p:ext uri="{BB962C8B-B14F-4D97-AF65-F5344CB8AC3E}">
        <p14:creationId xmlns:p14="http://schemas.microsoft.com/office/powerpoint/2010/main" val="418664410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1005AE1D-6FBE-4AF7-B355-FD2D288FB5F6}"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C2C3F29E-1AB6-4601-A09D-F2142706E6D1}" type="slidenum">
              <a:rPr lang="zh-CN" altLang="en-US"/>
              <a:pPr>
                <a:defRPr/>
              </a:pPr>
              <a:t>‹#›</a:t>
            </a:fld>
            <a:endParaRPr lang="zh-CN" altLang="en-US"/>
          </a:p>
        </p:txBody>
      </p:sp>
    </p:spTree>
    <p:extLst>
      <p:ext uri="{BB962C8B-B14F-4D97-AF65-F5344CB8AC3E}">
        <p14:creationId xmlns:p14="http://schemas.microsoft.com/office/powerpoint/2010/main" val="36866271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noChangeArrowheads="1"/>
          </p:cNvSpPr>
          <p:nvPr>
            <p:ph type="dt" sz="half" idx="10"/>
          </p:nvPr>
        </p:nvSpPr>
        <p:spPr>
          <a:ln/>
        </p:spPr>
        <p:txBody>
          <a:bodyPr/>
          <a:lstStyle>
            <a:lvl1pPr>
              <a:defRPr/>
            </a:lvl1pPr>
          </a:lstStyle>
          <a:p>
            <a:pPr>
              <a:defRPr/>
            </a:pPr>
            <a:fld id="{C14D20DA-3C1D-4B88-839F-9688336D4090}"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0D614AEF-EDA9-486F-83D9-588BBF147F54}" type="slidenum">
              <a:rPr lang="zh-CN" altLang="en-US"/>
              <a:pPr>
                <a:defRPr/>
              </a:pPr>
              <a:t>‹#›</a:t>
            </a:fld>
            <a:endParaRPr lang="zh-CN" altLang="en-US"/>
          </a:p>
        </p:txBody>
      </p:sp>
    </p:spTree>
    <p:extLst>
      <p:ext uri="{BB962C8B-B14F-4D97-AF65-F5344CB8AC3E}">
        <p14:creationId xmlns:p14="http://schemas.microsoft.com/office/powerpoint/2010/main" val="39845554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noChangeArrowheads="1"/>
          </p:cNvSpPr>
          <p:nvPr>
            <p:ph type="dt" sz="half" idx="10"/>
          </p:nvPr>
        </p:nvSpPr>
        <p:spPr>
          <a:ln/>
        </p:spPr>
        <p:txBody>
          <a:bodyPr/>
          <a:lstStyle>
            <a:lvl1pPr>
              <a:defRPr/>
            </a:lvl1pPr>
          </a:lstStyle>
          <a:p>
            <a:pPr>
              <a:defRPr/>
            </a:pPr>
            <a:fld id="{16C3F037-DB3A-4F8E-B655-7A9E319B4E80}"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B8A85AA0-7E32-4992-BD3B-BF155DA22EE0}" type="slidenum">
              <a:rPr lang="zh-CN" altLang="en-US"/>
              <a:pPr>
                <a:defRPr/>
              </a:pPr>
              <a:t>‹#›</a:t>
            </a:fld>
            <a:endParaRPr lang="zh-CN" altLang="en-US"/>
          </a:p>
        </p:txBody>
      </p:sp>
    </p:spTree>
    <p:extLst>
      <p:ext uri="{BB962C8B-B14F-4D97-AF65-F5344CB8AC3E}">
        <p14:creationId xmlns:p14="http://schemas.microsoft.com/office/powerpoint/2010/main" val="31976944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noChangeArrowheads="1"/>
          </p:cNvSpPr>
          <p:nvPr>
            <p:ph type="dt" sz="half" idx="10"/>
          </p:nvPr>
        </p:nvSpPr>
        <p:spPr>
          <a:ln/>
        </p:spPr>
        <p:txBody>
          <a:bodyPr/>
          <a:lstStyle>
            <a:lvl1pPr>
              <a:defRPr/>
            </a:lvl1pPr>
          </a:lstStyle>
          <a:p>
            <a:pPr>
              <a:defRPr/>
            </a:pPr>
            <a:fld id="{FBED9A28-BBF4-48FF-98F3-93FBE56C64B0}" type="datetimeFigureOut">
              <a:rPr lang="zh-CN" altLang="en-US"/>
              <a:pPr>
                <a:defRPr/>
              </a:pPr>
              <a:t>2018-10-8</a:t>
            </a:fld>
            <a:endParaRPr lang="zh-CN" altLang="en-US"/>
          </a:p>
        </p:txBody>
      </p:sp>
      <p:sp>
        <p:nvSpPr>
          <p:cNvPr id="8"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6"/>
          <p:cNvSpPr>
            <a:spLocks noGrp="1" noChangeArrowheads="1"/>
          </p:cNvSpPr>
          <p:nvPr>
            <p:ph type="sldNum" sz="quarter" idx="12"/>
          </p:nvPr>
        </p:nvSpPr>
        <p:spPr>
          <a:ln/>
        </p:spPr>
        <p:txBody>
          <a:bodyPr/>
          <a:lstStyle>
            <a:lvl1pPr>
              <a:defRPr/>
            </a:lvl1pPr>
          </a:lstStyle>
          <a:p>
            <a:pPr>
              <a:defRPr/>
            </a:pPr>
            <a:fld id="{AF9B5BB3-466C-4BE2-AB7C-1BC9D8BC8790}" type="slidenum">
              <a:rPr lang="zh-CN" altLang="en-US"/>
              <a:pPr>
                <a:defRPr/>
              </a:pPr>
              <a:t>‹#›</a:t>
            </a:fld>
            <a:endParaRPr lang="zh-CN" altLang="en-US"/>
          </a:p>
        </p:txBody>
      </p:sp>
    </p:spTree>
    <p:extLst>
      <p:ext uri="{BB962C8B-B14F-4D97-AF65-F5344CB8AC3E}">
        <p14:creationId xmlns:p14="http://schemas.microsoft.com/office/powerpoint/2010/main" val="2162689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noChangeArrowheads="1"/>
          </p:cNvSpPr>
          <p:nvPr>
            <p:ph type="dt" sz="half" idx="10"/>
          </p:nvPr>
        </p:nvSpPr>
        <p:spPr>
          <a:ln/>
        </p:spPr>
        <p:txBody>
          <a:bodyPr/>
          <a:lstStyle>
            <a:lvl1pPr>
              <a:defRPr/>
            </a:lvl1pPr>
          </a:lstStyle>
          <a:p>
            <a:pPr>
              <a:defRPr/>
            </a:pPr>
            <a:fld id="{2FF5C229-10A0-4719-934D-D758326722E1}" type="datetimeFigureOut">
              <a:rPr lang="zh-CN" altLang="en-US"/>
              <a:pPr>
                <a:defRPr/>
              </a:pPr>
              <a:t>2018-10-8</a:t>
            </a:fld>
            <a:endParaRPr lang="zh-CN" altLang="en-US"/>
          </a:p>
        </p:txBody>
      </p:sp>
      <p:sp>
        <p:nvSpPr>
          <p:cNvPr id="4"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6"/>
          <p:cNvSpPr>
            <a:spLocks noGrp="1" noChangeArrowheads="1"/>
          </p:cNvSpPr>
          <p:nvPr>
            <p:ph type="sldNum" sz="quarter" idx="12"/>
          </p:nvPr>
        </p:nvSpPr>
        <p:spPr>
          <a:ln/>
        </p:spPr>
        <p:txBody>
          <a:bodyPr/>
          <a:lstStyle>
            <a:lvl1pPr>
              <a:defRPr/>
            </a:lvl1pPr>
          </a:lstStyle>
          <a:p>
            <a:pPr>
              <a:defRPr/>
            </a:pPr>
            <a:fld id="{4EADF5B6-450E-47D2-A5E4-B53C0E1E2071}" type="slidenum">
              <a:rPr lang="zh-CN" altLang="en-US"/>
              <a:pPr>
                <a:defRPr/>
              </a:pPr>
              <a:t>‹#›</a:t>
            </a:fld>
            <a:endParaRPr lang="zh-CN" altLang="en-US"/>
          </a:p>
        </p:txBody>
      </p:sp>
    </p:spTree>
    <p:extLst>
      <p:ext uri="{BB962C8B-B14F-4D97-AF65-F5344CB8AC3E}">
        <p14:creationId xmlns:p14="http://schemas.microsoft.com/office/powerpoint/2010/main" val="384965943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noChangeArrowheads="1"/>
          </p:cNvSpPr>
          <p:nvPr>
            <p:ph type="dt" sz="half" idx="10"/>
          </p:nvPr>
        </p:nvSpPr>
        <p:spPr>
          <a:ln/>
        </p:spPr>
        <p:txBody>
          <a:bodyPr/>
          <a:lstStyle>
            <a:lvl1pPr>
              <a:defRPr/>
            </a:lvl1pPr>
          </a:lstStyle>
          <a:p>
            <a:pPr>
              <a:defRPr/>
            </a:pPr>
            <a:fld id="{F3A12D5E-64BB-4A41-8599-032C9AE4F29B}" type="datetimeFigureOut">
              <a:rPr lang="zh-CN" altLang="en-US"/>
              <a:pPr>
                <a:defRPr/>
              </a:pPr>
              <a:t>2018-10-8</a:t>
            </a:fld>
            <a:endParaRPr lang="zh-CN" altLang="en-US"/>
          </a:p>
        </p:txBody>
      </p:sp>
      <p:sp>
        <p:nvSpPr>
          <p:cNvPr id="3"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6"/>
          <p:cNvSpPr>
            <a:spLocks noGrp="1" noChangeArrowheads="1"/>
          </p:cNvSpPr>
          <p:nvPr>
            <p:ph type="sldNum" sz="quarter" idx="12"/>
          </p:nvPr>
        </p:nvSpPr>
        <p:spPr>
          <a:ln/>
        </p:spPr>
        <p:txBody>
          <a:bodyPr/>
          <a:lstStyle>
            <a:lvl1pPr>
              <a:defRPr/>
            </a:lvl1pPr>
          </a:lstStyle>
          <a:p>
            <a:pPr>
              <a:defRPr/>
            </a:pPr>
            <a:fld id="{9798104B-1A75-467F-9863-04B621033377}" type="slidenum">
              <a:rPr lang="zh-CN" altLang="en-US"/>
              <a:pPr>
                <a:defRPr/>
              </a:pPr>
              <a:t>‹#›</a:t>
            </a:fld>
            <a:endParaRPr lang="zh-CN" altLang="en-US"/>
          </a:p>
        </p:txBody>
      </p:sp>
    </p:spTree>
    <p:extLst>
      <p:ext uri="{BB962C8B-B14F-4D97-AF65-F5344CB8AC3E}">
        <p14:creationId xmlns:p14="http://schemas.microsoft.com/office/powerpoint/2010/main" val="287847548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5D295487-8C9F-459D-B024-D11551DAD876}"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90ED6FEC-5A31-461C-A0F1-9E2040140D27}" type="slidenum">
              <a:rPr lang="zh-CN" altLang="en-US"/>
              <a:pPr>
                <a:defRPr/>
              </a:pPr>
              <a:t>‹#›</a:t>
            </a:fld>
            <a:endParaRPr lang="zh-CN" altLang="en-US"/>
          </a:p>
        </p:txBody>
      </p:sp>
    </p:spTree>
    <p:extLst>
      <p:ext uri="{BB962C8B-B14F-4D97-AF65-F5344CB8AC3E}">
        <p14:creationId xmlns:p14="http://schemas.microsoft.com/office/powerpoint/2010/main" val="417834679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4FEB34EA-11CF-47E9-A162-4A0D4026716D}"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3C3AD258-C93C-4517-985C-613E499BF5D9}" type="slidenum">
              <a:rPr lang="zh-CN" altLang="en-US"/>
              <a:pPr>
                <a:defRPr/>
              </a:pPr>
              <a:t>‹#›</a:t>
            </a:fld>
            <a:endParaRPr lang="zh-CN" altLang="en-US"/>
          </a:p>
        </p:txBody>
      </p:sp>
    </p:spTree>
    <p:extLst>
      <p:ext uri="{BB962C8B-B14F-4D97-AF65-F5344CB8AC3E}">
        <p14:creationId xmlns:p14="http://schemas.microsoft.com/office/powerpoint/2010/main" val="107715042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09E0A0A3-5978-4728-B1C2-E49897F505A7}"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974A84B4-362C-464C-8DBF-EBEE1B9E0D44}" type="slidenum">
              <a:rPr lang="zh-CN" altLang="en-US"/>
              <a:pPr>
                <a:defRPr/>
              </a:pPr>
              <a:t>‹#›</a:t>
            </a:fld>
            <a:endParaRPr lang="zh-CN" altLang="en-US"/>
          </a:p>
        </p:txBody>
      </p:sp>
    </p:spTree>
    <p:extLst>
      <p:ext uri="{BB962C8B-B14F-4D97-AF65-F5344CB8AC3E}">
        <p14:creationId xmlns:p14="http://schemas.microsoft.com/office/powerpoint/2010/main" val="172965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530A170-938A-49EE-8DA5-55224CF93498}"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799B57D-183F-45D8-A0BC-B341B1E3AAF7}" type="slidenum">
              <a:rPr lang="zh-CN" altLang="en-US"/>
              <a:pPr>
                <a:defRPr/>
              </a:pPr>
              <a:t>‹#›</a:t>
            </a:fld>
            <a:endParaRPr lang="zh-CN" altLang="en-US"/>
          </a:p>
        </p:txBody>
      </p:sp>
    </p:spTree>
    <p:extLst>
      <p:ext uri="{BB962C8B-B14F-4D97-AF65-F5344CB8AC3E}">
        <p14:creationId xmlns:p14="http://schemas.microsoft.com/office/powerpoint/2010/main" val="172895548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0691B539-1B44-4AA3-9E91-B6380AB3254C}"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C0EC30F7-0F95-4C15-A302-7C4086566596}" type="slidenum">
              <a:rPr lang="zh-CN" altLang="en-US"/>
              <a:pPr>
                <a:defRPr/>
              </a:pPr>
              <a:t>‹#›</a:t>
            </a:fld>
            <a:endParaRPr lang="zh-CN" altLang="en-US"/>
          </a:p>
        </p:txBody>
      </p:sp>
    </p:spTree>
    <p:extLst>
      <p:ext uri="{BB962C8B-B14F-4D97-AF65-F5344CB8AC3E}">
        <p14:creationId xmlns:p14="http://schemas.microsoft.com/office/powerpoint/2010/main" val="74719709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2F7D517D-CCD4-4150-8C94-3A80E277DB60}"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5302C207-17CC-4D32-806C-A21FAEEE8CD3}" type="slidenum">
              <a:rPr lang="zh-CN" altLang="en-US"/>
              <a:pPr>
                <a:defRPr/>
              </a:pPr>
              <a:t>‹#›</a:t>
            </a:fld>
            <a:endParaRPr lang="zh-CN" altLang="en-US"/>
          </a:p>
        </p:txBody>
      </p:sp>
    </p:spTree>
    <p:extLst>
      <p:ext uri="{BB962C8B-B14F-4D97-AF65-F5344CB8AC3E}">
        <p14:creationId xmlns:p14="http://schemas.microsoft.com/office/powerpoint/2010/main" val="91589779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3952B958-36E9-42C1-BABF-3783B469DEDF}"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795DEF78-7C04-495D-8F97-78302837D5AC}" type="slidenum">
              <a:rPr lang="zh-CN" altLang="en-US"/>
              <a:pPr>
                <a:defRPr/>
              </a:pPr>
              <a:t>‹#›</a:t>
            </a:fld>
            <a:endParaRPr lang="zh-CN" altLang="en-US"/>
          </a:p>
        </p:txBody>
      </p:sp>
    </p:spTree>
    <p:extLst>
      <p:ext uri="{BB962C8B-B14F-4D97-AF65-F5344CB8AC3E}">
        <p14:creationId xmlns:p14="http://schemas.microsoft.com/office/powerpoint/2010/main" val="136599694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noChangeArrowheads="1"/>
          </p:cNvSpPr>
          <p:nvPr>
            <p:ph type="dt" sz="half" idx="10"/>
          </p:nvPr>
        </p:nvSpPr>
        <p:spPr>
          <a:ln/>
        </p:spPr>
        <p:txBody>
          <a:bodyPr/>
          <a:lstStyle>
            <a:lvl1pPr>
              <a:defRPr/>
            </a:lvl1pPr>
          </a:lstStyle>
          <a:p>
            <a:pPr>
              <a:defRPr/>
            </a:pPr>
            <a:fld id="{1396F6EA-290C-4E9C-81EF-B21CE75E6669}"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57264AE9-535A-4387-A1FA-CB12C81B0A37}" type="slidenum">
              <a:rPr lang="zh-CN" altLang="en-US"/>
              <a:pPr>
                <a:defRPr/>
              </a:pPr>
              <a:t>‹#›</a:t>
            </a:fld>
            <a:endParaRPr lang="zh-CN" altLang="en-US"/>
          </a:p>
        </p:txBody>
      </p:sp>
    </p:spTree>
    <p:extLst>
      <p:ext uri="{BB962C8B-B14F-4D97-AF65-F5344CB8AC3E}">
        <p14:creationId xmlns:p14="http://schemas.microsoft.com/office/powerpoint/2010/main" val="150271435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noChangeArrowheads="1"/>
          </p:cNvSpPr>
          <p:nvPr>
            <p:ph type="dt" sz="half" idx="10"/>
          </p:nvPr>
        </p:nvSpPr>
        <p:spPr>
          <a:ln/>
        </p:spPr>
        <p:txBody>
          <a:bodyPr/>
          <a:lstStyle>
            <a:lvl1pPr>
              <a:defRPr/>
            </a:lvl1pPr>
          </a:lstStyle>
          <a:p>
            <a:pPr>
              <a:defRPr/>
            </a:pPr>
            <a:fld id="{96167BBF-A371-4483-905C-B96C097B6E47}"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9864AD8E-0F66-48E7-951C-80F872D793FC}" type="slidenum">
              <a:rPr lang="zh-CN" altLang="en-US"/>
              <a:pPr>
                <a:defRPr/>
              </a:pPr>
              <a:t>‹#›</a:t>
            </a:fld>
            <a:endParaRPr lang="zh-CN" altLang="en-US"/>
          </a:p>
        </p:txBody>
      </p:sp>
    </p:spTree>
    <p:extLst>
      <p:ext uri="{BB962C8B-B14F-4D97-AF65-F5344CB8AC3E}">
        <p14:creationId xmlns:p14="http://schemas.microsoft.com/office/powerpoint/2010/main" val="177061494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noChangeArrowheads="1"/>
          </p:cNvSpPr>
          <p:nvPr>
            <p:ph type="dt" sz="half" idx="10"/>
          </p:nvPr>
        </p:nvSpPr>
        <p:spPr>
          <a:ln/>
        </p:spPr>
        <p:txBody>
          <a:bodyPr/>
          <a:lstStyle>
            <a:lvl1pPr>
              <a:defRPr/>
            </a:lvl1pPr>
          </a:lstStyle>
          <a:p>
            <a:pPr>
              <a:defRPr/>
            </a:pPr>
            <a:fld id="{BAE42972-022A-44CE-8E14-66847876C817}" type="datetimeFigureOut">
              <a:rPr lang="zh-CN" altLang="en-US"/>
              <a:pPr>
                <a:defRPr/>
              </a:pPr>
              <a:t>2018-10-8</a:t>
            </a:fld>
            <a:endParaRPr lang="zh-CN" altLang="en-US"/>
          </a:p>
        </p:txBody>
      </p:sp>
      <p:sp>
        <p:nvSpPr>
          <p:cNvPr id="8"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6"/>
          <p:cNvSpPr>
            <a:spLocks noGrp="1" noChangeArrowheads="1"/>
          </p:cNvSpPr>
          <p:nvPr>
            <p:ph type="sldNum" sz="quarter" idx="12"/>
          </p:nvPr>
        </p:nvSpPr>
        <p:spPr>
          <a:ln/>
        </p:spPr>
        <p:txBody>
          <a:bodyPr/>
          <a:lstStyle>
            <a:lvl1pPr>
              <a:defRPr/>
            </a:lvl1pPr>
          </a:lstStyle>
          <a:p>
            <a:pPr>
              <a:defRPr/>
            </a:pPr>
            <a:fld id="{A5E025B7-3368-47E5-A697-E5FB68CC99F2}" type="slidenum">
              <a:rPr lang="zh-CN" altLang="en-US"/>
              <a:pPr>
                <a:defRPr/>
              </a:pPr>
              <a:t>‹#›</a:t>
            </a:fld>
            <a:endParaRPr lang="zh-CN" altLang="en-US"/>
          </a:p>
        </p:txBody>
      </p:sp>
    </p:spTree>
    <p:extLst>
      <p:ext uri="{BB962C8B-B14F-4D97-AF65-F5344CB8AC3E}">
        <p14:creationId xmlns:p14="http://schemas.microsoft.com/office/powerpoint/2010/main" val="300567624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noChangeArrowheads="1"/>
          </p:cNvSpPr>
          <p:nvPr>
            <p:ph type="dt" sz="half" idx="10"/>
          </p:nvPr>
        </p:nvSpPr>
        <p:spPr>
          <a:ln/>
        </p:spPr>
        <p:txBody>
          <a:bodyPr/>
          <a:lstStyle>
            <a:lvl1pPr>
              <a:defRPr/>
            </a:lvl1pPr>
          </a:lstStyle>
          <a:p>
            <a:pPr>
              <a:defRPr/>
            </a:pPr>
            <a:fld id="{76BC3BBA-F61C-460E-85C8-155B378988D8}" type="datetimeFigureOut">
              <a:rPr lang="zh-CN" altLang="en-US"/>
              <a:pPr>
                <a:defRPr/>
              </a:pPr>
              <a:t>2018-10-8</a:t>
            </a:fld>
            <a:endParaRPr lang="zh-CN" altLang="en-US"/>
          </a:p>
        </p:txBody>
      </p:sp>
      <p:sp>
        <p:nvSpPr>
          <p:cNvPr id="4"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6"/>
          <p:cNvSpPr>
            <a:spLocks noGrp="1" noChangeArrowheads="1"/>
          </p:cNvSpPr>
          <p:nvPr>
            <p:ph type="sldNum" sz="quarter" idx="12"/>
          </p:nvPr>
        </p:nvSpPr>
        <p:spPr>
          <a:ln/>
        </p:spPr>
        <p:txBody>
          <a:bodyPr/>
          <a:lstStyle>
            <a:lvl1pPr>
              <a:defRPr/>
            </a:lvl1pPr>
          </a:lstStyle>
          <a:p>
            <a:pPr>
              <a:defRPr/>
            </a:pPr>
            <a:fld id="{CEC05465-66B8-4D31-BC78-D264585F038B}" type="slidenum">
              <a:rPr lang="zh-CN" altLang="en-US"/>
              <a:pPr>
                <a:defRPr/>
              </a:pPr>
              <a:t>‹#›</a:t>
            </a:fld>
            <a:endParaRPr lang="zh-CN" altLang="en-US"/>
          </a:p>
        </p:txBody>
      </p:sp>
    </p:spTree>
    <p:extLst>
      <p:ext uri="{BB962C8B-B14F-4D97-AF65-F5344CB8AC3E}">
        <p14:creationId xmlns:p14="http://schemas.microsoft.com/office/powerpoint/2010/main" val="30249939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noChangeArrowheads="1"/>
          </p:cNvSpPr>
          <p:nvPr>
            <p:ph type="dt" sz="half" idx="10"/>
          </p:nvPr>
        </p:nvSpPr>
        <p:spPr>
          <a:ln/>
        </p:spPr>
        <p:txBody>
          <a:bodyPr/>
          <a:lstStyle>
            <a:lvl1pPr>
              <a:defRPr/>
            </a:lvl1pPr>
          </a:lstStyle>
          <a:p>
            <a:pPr>
              <a:defRPr/>
            </a:pPr>
            <a:fld id="{83BB1A27-6E3C-49C9-AFDE-9D8DF58187DD}" type="datetimeFigureOut">
              <a:rPr lang="zh-CN" altLang="en-US"/>
              <a:pPr>
                <a:defRPr/>
              </a:pPr>
              <a:t>2018-10-8</a:t>
            </a:fld>
            <a:endParaRPr lang="zh-CN" altLang="en-US"/>
          </a:p>
        </p:txBody>
      </p:sp>
      <p:sp>
        <p:nvSpPr>
          <p:cNvPr id="3"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6"/>
          <p:cNvSpPr>
            <a:spLocks noGrp="1" noChangeArrowheads="1"/>
          </p:cNvSpPr>
          <p:nvPr>
            <p:ph type="sldNum" sz="quarter" idx="12"/>
          </p:nvPr>
        </p:nvSpPr>
        <p:spPr>
          <a:ln/>
        </p:spPr>
        <p:txBody>
          <a:bodyPr/>
          <a:lstStyle>
            <a:lvl1pPr>
              <a:defRPr/>
            </a:lvl1pPr>
          </a:lstStyle>
          <a:p>
            <a:pPr>
              <a:defRPr/>
            </a:pPr>
            <a:fld id="{4C641754-F30D-44B7-ABA2-1D7DE07AD8BF}" type="slidenum">
              <a:rPr lang="zh-CN" altLang="en-US"/>
              <a:pPr>
                <a:defRPr/>
              </a:pPr>
              <a:t>‹#›</a:t>
            </a:fld>
            <a:endParaRPr lang="zh-CN" altLang="en-US"/>
          </a:p>
        </p:txBody>
      </p:sp>
    </p:spTree>
    <p:extLst>
      <p:ext uri="{BB962C8B-B14F-4D97-AF65-F5344CB8AC3E}">
        <p14:creationId xmlns:p14="http://schemas.microsoft.com/office/powerpoint/2010/main" val="422389823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11B8A5C3-ED9F-4EFC-99B5-7C085B9240E5}"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6F365946-6667-4794-9BFB-71D96B65AD82}" type="slidenum">
              <a:rPr lang="zh-CN" altLang="en-US"/>
              <a:pPr>
                <a:defRPr/>
              </a:pPr>
              <a:t>‹#›</a:t>
            </a:fld>
            <a:endParaRPr lang="zh-CN" altLang="en-US"/>
          </a:p>
        </p:txBody>
      </p:sp>
    </p:spTree>
    <p:extLst>
      <p:ext uri="{BB962C8B-B14F-4D97-AF65-F5344CB8AC3E}">
        <p14:creationId xmlns:p14="http://schemas.microsoft.com/office/powerpoint/2010/main" val="218953062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3EF5DFC4-7229-4A8B-8246-DCC2BA674DBE}"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C320AA6C-D0E2-4761-8DB8-49566ED76498}" type="slidenum">
              <a:rPr lang="zh-CN" altLang="en-US"/>
              <a:pPr>
                <a:defRPr/>
              </a:pPr>
              <a:t>‹#›</a:t>
            </a:fld>
            <a:endParaRPr lang="zh-CN" altLang="en-US"/>
          </a:p>
        </p:txBody>
      </p:sp>
    </p:spTree>
    <p:extLst>
      <p:ext uri="{BB962C8B-B14F-4D97-AF65-F5344CB8AC3E}">
        <p14:creationId xmlns:p14="http://schemas.microsoft.com/office/powerpoint/2010/main" val="2732964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40BEEC0E-C0D4-429C-B79A-104640C061F5}"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55AD47F-23CD-4E31-9800-9EC70BB71B86}" type="slidenum">
              <a:rPr lang="zh-CN" altLang="en-US"/>
              <a:pPr>
                <a:defRPr/>
              </a:pPr>
              <a:t>‹#›</a:t>
            </a:fld>
            <a:endParaRPr lang="zh-CN" altLang="en-US"/>
          </a:p>
        </p:txBody>
      </p:sp>
    </p:spTree>
    <p:extLst>
      <p:ext uri="{BB962C8B-B14F-4D97-AF65-F5344CB8AC3E}">
        <p14:creationId xmlns:p14="http://schemas.microsoft.com/office/powerpoint/2010/main" val="326195022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05C3D3EC-A516-48CC-BC38-2870732E6555}"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7D34B9F7-EA91-43C5-8A3A-C1DBB612C379}" type="slidenum">
              <a:rPr lang="zh-CN" altLang="en-US"/>
              <a:pPr>
                <a:defRPr/>
              </a:pPr>
              <a:t>‹#›</a:t>
            </a:fld>
            <a:endParaRPr lang="zh-CN" altLang="en-US"/>
          </a:p>
        </p:txBody>
      </p:sp>
    </p:spTree>
    <p:extLst>
      <p:ext uri="{BB962C8B-B14F-4D97-AF65-F5344CB8AC3E}">
        <p14:creationId xmlns:p14="http://schemas.microsoft.com/office/powerpoint/2010/main" val="43382588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6E48F991-E886-4F42-9F57-BF421ED2A7DA}"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9E554155-BE56-4231-8768-0A9360006190}" type="slidenum">
              <a:rPr lang="zh-CN" altLang="en-US"/>
              <a:pPr>
                <a:defRPr/>
              </a:pPr>
              <a:t>‹#›</a:t>
            </a:fld>
            <a:endParaRPr lang="zh-CN" altLang="en-US"/>
          </a:p>
        </p:txBody>
      </p:sp>
    </p:spTree>
    <p:extLst>
      <p:ext uri="{BB962C8B-B14F-4D97-AF65-F5344CB8AC3E}">
        <p14:creationId xmlns:p14="http://schemas.microsoft.com/office/powerpoint/2010/main" val="373631426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875CC4C-2853-4209-A8B4-CF3153810B5E}"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61D93D1-B71A-4E64-BDA2-98F71ABF6C32}" type="slidenum">
              <a:rPr lang="zh-CN" altLang="en-US"/>
              <a:pPr>
                <a:defRPr/>
              </a:pPr>
              <a:t>‹#›</a:t>
            </a:fld>
            <a:endParaRPr lang="zh-CN" altLang="en-US"/>
          </a:p>
        </p:txBody>
      </p:sp>
    </p:spTree>
    <p:extLst>
      <p:ext uri="{BB962C8B-B14F-4D97-AF65-F5344CB8AC3E}">
        <p14:creationId xmlns:p14="http://schemas.microsoft.com/office/powerpoint/2010/main" val="351203325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1EF0DF94-A838-426B-B66B-6A56448456B4}"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9C0BA8F-C9A1-4BB8-A487-1F4118A84A16}" type="slidenum">
              <a:rPr lang="zh-CN" altLang="en-US"/>
              <a:pPr>
                <a:defRPr/>
              </a:pPr>
              <a:t>‹#›</a:t>
            </a:fld>
            <a:endParaRPr lang="zh-CN" altLang="en-US"/>
          </a:p>
        </p:txBody>
      </p:sp>
    </p:spTree>
    <p:extLst>
      <p:ext uri="{BB962C8B-B14F-4D97-AF65-F5344CB8AC3E}">
        <p14:creationId xmlns:p14="http://schemas.microsoft.com/office/powerpoint/2010/main" val="358055740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9D4C7EC0-A215-4F18-9858-CE2F87E3CB2B}"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CA66565-EC7B-4D74-9E36-A7CC1A7BFBCF}" type="slidenum">
              <a:rPr lang="zh-CN" altLang="en-US"/>
              <a:pPr>
                <a:defRPr/>
              </a:pPr>
              <a:t>‹#›</a:t>
            </a:fld>
            <a:endParaRPr lang="zh-CN" altLang="en-US"/>
          </a:p>
        </p:txBody>
      </p:sp>
    </p:spTree>
    <p:extLst>
      <p:ext uri="{BB962C8B-B14F-4D97-AF65-F5344CB8AC3E}">
        <p14:creationId xmlns:p14="http://schemas.microsoft.com/office/powerpoint/2010/main" val="37126026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E44C2BA7-1C7C-4F12-9EF0-E8952806A714}"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0AC4E4D1-C169-4308-A8BD-D6ADBA25FC85}" type="slidenum">
              <a:rPr lang="zh-CN" altLang="en-US"/>
              <a:pPr>
                <a:defRPr/>
              </a:pPr>
              <a:t>‹#›</a:t>
            </a:fld>
            <a:endParaRPr lang="zh-CN" altLang="en-US"/>
          </a:p>
        </p:txBody>
      </p:sp>
    </p:spTree>
    <p:extLst>
      <p:ext uri="{BB962C8B-B14F-4D97-AF65-F5344CB8AC3E}">
        <p14:creationId xmlns:p14="http://schemas.microsoft.com/office/powerpoint/2010/main" val="44692926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7B168CC7-B07A-4544-96B9-C9200398A549}"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38DB804D-9C88-4405-B289-99CBF2EAD9C5}" type="slidenum">
              <a:rPr lang="zh-CN" altLang="en-US"/>
              <a:pPr>
                <a:defRPr/>
              </a:pPr>
              <a:t>‹#›</a:t>
            </a:fld>
            <a:endParaRPr lang="zh-CN" altLang="en-US"/>
          </a:p>
        </p:txBody>
      </p:sp>
    </p:spTree>
    <p:extLst>
      <p:ext uri="{BB962C8B-B14F-4D97-AF65-F5344CB8AC3E}">
        <p14:creationId xmlns:p14="http://schemas.microsoft.com/office/powerpoint/2010/main" val="325259250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EC892F48-D194-479A-9273-F171C78AB2FA}"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110814AD-FD81-44FF-B7F1-AC2F7751BF7A}" type="slidenum">
              <a:rPr lang="zh-CN" altLang="en-US"/>
              <a:pPr>
                <a:defRPr/>
              </a:pPr>
              <a:t>‹#›</a:t>
            </a:fld>
            <a:endParaRPr lang="zh-CN" altLang="en-US"/>
          </a:p>
        </p:txBody>
      </p:sp>
    </p:spTree>
    <p:extLst>
      <p:ext uri="{BB962C8B-B14F-4D97-AF65-F5344CB8AC3E}">
        <p14:creationId xmlns:p14="http://schemas.microsoft.com/office/powerpoint/2010/main" val="248266607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FE36EC0-CDDD-4219-BDEF-8E165CB6ABEE}"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11D9F4B2-6059-4518-A540-DD2EAF9EE607}" type="slidenum">
              <a:rPr lang="zh-CN" altLang="en-US"/>
              <a:pPr>
                <a:defRPr/>
              </a:pPr>
              <a:t>‹#›</a:t>
            </a:fld>
            <a:endParaRPr lang="zh-CN" altLang="en-US"/>
          </a:p>
        </p:txBody>
      </p:sp>
    </p:spTree>
    <p:extLst>
      <p:ext uri="{BB962C8B-B14F-4D97-AF65-F5344CB8AC3E}">
        <p14:creationId xmlns:p14="http://schemas.microsoft.com/office/powerpoint/2010/main" val="261725412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8385F868-43A9-44FF-B0D1-51BDA3DEBB5C}"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028963F-FB6A-426B-80FE-36C5A70A2E71}" type="slidenum">
              <a:rPr lang="zh-CN" altLang="en-US"/>
              <a:pPr>
                <a:defRPr/>
              </a:pPr>
              <a:t>‹#›</a:t>
            </a:fld>
            <a:endParaRPr lang="zh-CN" altLang="en-US"/>
          </a:p>
        </p:txBody>
      </p:sp>
    </p:spTree>
    <p:extLst>
      <p:ext uri="{BB962C8B-B14F-4D97-AF65-F5344CB8AC3E}">
        <p14:creationId xmlns:p14="http://schemas.microsoft.com/office/powerpoint/2010/main" val="561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1453471-C65D-4E50-92F5-E780EBCBE107}"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294A52F-BB57-49ED-9E92-D5F13E2F3F1C}" type="slidenum">
              <a:rPr lang="zh-CN" altLang="en-US"/>
              <a:pPr>
                <a:defRPr/>
              </a:pPr>
              <a:t>‹#›</a:t>
            </a:fld>
            <a:endParaRPr lang="zh-CN" altLang="en-US"/>
          </a:p>
        </p:txBody>
      </p:sp>
    </p:spTree>
    <p:extLst>
      <p:ext uri="{BB962C8B-B14F-4D97-AF65-F5344CB8AC3E}">
        <p14:creationId xmlns:p14="http://schemas.microsoft.com/office/powerpoint/2010/main" val="347980165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C360149-2AEE-43C0-AA7F-9F7748A077A8}"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831642D-8D73-4E2F-9615-ED9A4C64AF2E}" type="slidenum">
              <a:rPr lang="zh-CN" altLang="en-US"/>
              <a:pPr>
                <a:defRPr/>
              </a:pPr>
              <a:t>‹#›</a:t>
            </a:fld>
            <a:endParaRPr lang="zh-CN" altLang="en-US"/>
          </a:p>
        </p:txBody>
      </p:sp>
    </p:spTree>
    <p:extLst>
      <p:ext uri="{BB962C8B-B14F-4D97-AF65-F5344CB8AC3E}">
        <p14:creationId xmlns:p14="http://schemas.microsoft.com/office/powerpoint/2010/main" val="415077274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0A74CC0-F78B-422A-9811-8480DCA9BC38}"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31E4B41-B7FD-4AFA-B4A8-79E232F8FFFD}" type="slidenum">
              <a:rPr lang="zh-CN" altLang="en-US"/>
              <a:pPr>
                <a:defRPr/>
              </a:pPr>
              <a:t>‹#›</a:t>
            </a:fld>
            <a:endParaRPr lang="zh-CN" altLang="en-US"/>
          </a:p>
        </p:txBody>
      </p:sp>
    </p:spTree>
    <p:extLst>
      <p:ext uri="{BB962C8B-B14F-4D97-AF65-F5344CB8AC3E}">
        <p14:creationId xmlns:p14="http://schemas.microsoft.com/office/powerpoint/2010/main" val="16141167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31DD537-CBC4-43BE-A7AA-AB2FF6D0A565}"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0AED74C-59A5-4150-ADE2-3CA854F3EFCF}" type="slidenum">
              <a:rPr lang="zh-CN" altLang="en-US"/>
              <a:pPr>
                <a:defRPr/>
              </a:pPr>
              <a:t>‹#›</a:t>
            </a:fld>
            <a:endParaRPr lang="zh-CN" altLang="en-US"/>
          </a:p>
        </p:txBody>
      </p:sp>
    </p:spTree>
    <p:extLst>
      <p:ext uri="{BB962C8B-B14F-4D97-AF65-F5344CB8AC3E}">
        <p14:creationId xmlns:p14="http://schemas.microsoft.com/office/powerpoint/2010/main" val="295683290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52D9D600-8889-4355-ADE9-CC7164F59B85}"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DA515C2-D98A-4C55-B7A2-B031162884A4}" type="slidenum">
              <a:rPr lang="zh-CN" altLang="en-US"/>
              <a:pPr>
                <a:defRPr/>
              </a:pPr>
              <a:t>‹#›</a:t>
            </a:fld>
            <a:endParaRPr lang="zh-CN" altLang="en-US"/>
          </a:p>
        </p:txBody>
      </p:sp>
    </p:spTree>
    <p:extLst>
      <p:ext uri="{BB962C8B-B14F-4D97-AF65-F5344CB8AC3E}">
        <p14:creationId xmlns:p14="http://schemas.microsoft.com/office/powerpoint/2010/main" val="299405252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87B9937-1C20-4DF4-BDB0-7A8A84D578EF}"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549D80A-0E95-4E70-8D7B-5DA2A5CBE531}" type="slidenum">
              <a:rPr lang="zh-CN" altLang="en-US"/>
              <a:pPr>
                <a:defRPr/>
              </a:pPr>
              <a:t>‹#›</a:t>
            </a:fld>
            <a:endParaRPr lang="zh-CN" altLang="en-US"/>
          </a:p>
        </p:txBody>
      </p:sp>
    </p:spTree>
    <p:extLst>
      <p:ext uri="{BB962C8B-B14F-4D97-AF65-F5344CB8AC3E}">
        <p14:creationId xmlns:p14="http://schemas.microsoft.com/office/powerpoint/2010/main" val="369223587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0A815BD9-C4AB-4A77-8C76-87031CD1291E}"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780AEF2-467D-4352-B176-404D1FDEA9DA}" type="slidenum">
              <a:rPr lang="zh-CN" altLang="en-US"/>
              <a:pPr>
                <a:defRPr/>
              </a:pPr>
              <a:t>‹#›</a:t>
            </a:fld>
            <a:endParaRPr lang="zh-CN" altLang="en-US"/>
          </a:p>
        </p:txBody>
      </p:sp>
    </p:spTree>
    <p:extLst>
      <p:ext uri="{BB962C8B-B14F-4D97-AF65-F5344CB8AC3E}">
        <p14:creationId xmlns:p14="http://schemas.microsoft.com/office/powerpoint/2010/main" val="334956553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E36528ED-B92B-4FA3-9F5B-AED2D055F70B}"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61B298C-B09B-4105-96F1-E1654350D820}" type="slidenum">
              <a:rPr lang="zh-CN" altLang="en-US"/>
              <a:pPr>
                <a:defRPr/>
              </a:pPr>
              <a:t>‹#›</a:t>
            </a:fld>
            <a:endParaRPr lang="zh-CN" altLang="en-US"/>
          </a:p>
        </p:txBody>
      </p:sp>
    </p:spTree>
    <p:extLst>
      <p:ext uri="{BB962C8B-B14F-4D97-AF65-F5344CB8AC3E}">
        <p14:creationId xmlns:p14="http://schemas.microsoft.com/office/powerpoint/2010/main" val="36717184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452FCD4B-C917-4CF7-8263-BF1C280AF03A}"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15DEC2EB-51C0-4A45-A14C-FA640E56EFF7}" type="slidenum">
              <a:rPr lang="zh-CN" altLang="en-US"/>
              <a:pPr>
                <a:defRPr/>
              </a:pPr>
              <a:t>‹#›</a:t>
            </a:fld>
            <a:endParaRPr lang="zh-CN" altLang="en-US"/>
          </a:p>
        </p:txBody>
      </p:sp>
    </p:spTree>
    <p:extLst>
      <p:ext uri="{BB962C8B-B14F-4D97-AF65-F5344CB8AC3E}">
        <p14:creationId xmlns:p14="http://schemas.microsoft.com/office/powerpoint/2010/main" val="247406858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FB46982-FE6C-42F1-A8E1-0C79F51695E5}"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6FC03F17-2A20-45AB-B14F-0EBDBE750252}" type="slidenum">
              <a:rPr lang="zh-CN" altLang="en-US"/>
              <a:pPr>
                <a:defRPr/>
              </a:pPr>
              <a:t>‹#›</a:t>
            </a:fld>
            <a:endParaRPr lang="zh-CN" altLang="en-US"/>
          </a:p>
        </p:txBody>
      </p:sp>
    </p:spTree>
    <p:extLst>
      <p:ext uri="{BB962C8B-B14F-4D97-AF65-F5344CB8AC3E}">
        <p14:creationId xmlns:p14="http://schemas.microsoft.com/office/powerpoint/2010/main" val="108772032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DCDF5C78-0507-4808-8C90-ED8D79706FBE}"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E9A496D5-2CB5-4DF6-B6FF-74074D3946F9}" type="slidenum">
              <a:rPr lang="zh-CN" altLang="en-US"/>
              <a:pPr>
                <a:defRPr/>
              </a:pPr>
              <a:t>‹#›</a:t>
            </a:fld>
            <a:endParaRPr lang="zh-CN" altLang="en-US"/>
          </a:p>
        </p:txBody>
      </p:sp>
    </p:spTree>
    <p:extLst>
      <p:ext uri="{BB962C8B-B14F-4D97-AF65-F5344CB8AC3E}">
        <p14:creationId xmlns:p14="http://schemas.microsoft.com/office/powerpoint/2010/main" val="1351125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F2AF82D3-AC6A-4712-99A1-924694E5A367}"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0FD3D9C8-EB91-472B-BF52-4880709195A8}" type="slidenum">
              <a:rPr lang="zh-CN" altLang="en-US"/>
              <a:pPr>
                <a:defRPr/>
              </a:pPr>
              <a:t>‹#›</a:t>
            </a:fld>
            <a:endParaRPr lang="zh-CN" altLang="en-US"/>
          </a:p>
        </p:txBody>
      </p:sp>
    </p:spTree>
    <p:extLst>
      <p:ext uri="{BB962C8B-B14F-4D97-AF65-F5344CB8AC3E}">
        <p14:creationId xmlns:p14="http://schemas.microsoft.com/office/powerpoint/2010/main" val="297941279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CB9489B-16EC-4BE9-91F0-2CA93E0B6FEC}"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86049BE-2ED0-4D03-8BF9-C71F9F4B1D97}" type="slidenum">
              <a:rPr lang="zh-CN" altLang="en-US"/>
              <a:pPr>
                <a:defRPr/>
              </a:pPr>
              <a:t>‹#›</a:t>
            </a:fld>
            <a:endParaRPr lang="zh-CN" altLang="en-US"/>
          </a:p>
        </p:txBody>
      </p:sp>
    </p:spTree>
    <p:extLst>
      <p:ext uri="{BB962C8B-B14F-4D97-AF65-F5344CB8AC3E}">
        <p14:creationId xmlns:p14="http://schemas.microsoft.com/office/powerpoint/2010/main" val="114958268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918CA7EF-D1A7-41D4-A058-6CF00FCBF32F}"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CFA8DA52-3BC4-496D-97D9-3014272343A5}" type="slidenum">
              <a:rPr lang="zh-CN" altLang="en-US"/>
              <a:pPr>
                <a:defRPr/>
              </a:pPr>
              <a:t>‹#›</a:t>
            </a:fld>
            <a:endParaRPr lang="zh-CN" altLang="en-US"/>
          </a:p>
        </p:txBody>
      </p:sp>
    </p:spTree>
    <p:extLst>
      <p:ext uri="{BB962C8B-B14F-4D97-AF65-F5344CB8AC3E}">
        <p14:creationId xmlns:p14="http://schemas.microsoft.com/office/powerpoint/2010/main" val="167998519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78E75D11-7B1D-4171-A61F-B9BFB5E16BCC}"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C4004BD-9423-4B01-8179-669FCF951402}" type="slidenum">
              <a:rPr lang="zh-CN" altLang="en-US"/>
              <a:pPr>
                <a:defRPr/>
              </a:pPr>
              <a:t>‹#›</a:t>
            </a:fld>
            <a:endParaRPr lang="zh-CN" altLang="en-US"/>
          </a:p>
        </p:txBody>
      </p:sp>
    </p:spTree>
    <p:extLst>
      <p:ext uri="{BB962C8B-B14F-4D97-AF65-F5344CB8AC3E}">
        <p14:creationId xmlns:p14="http://schemas.microsoft.com/office/powerpoint/2010/main" val="122456547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AF99AC7-2E57-4026-9BDF-43A3C4F099A3}"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0BAF6E4-E518-4237-9C30-4E8EBAEE22D5}" type="slidenum">
              <a:rPr lang="zh-CN" altLang="en-US"/>
              <a:pPr>
                <a:defRPr/>
              </a:pPr>
              <a:t>‹#›</a:t>
            </a:fld>
            <a:endParaRPr lang="zh-CN" altLang="en-US"/>
          </a:p>
        </p:txBody>
      </p:sp>
    </p:spTree>
    <p:extLst>
      <p:ext uri="{BB962C8B-B14F-4D97-AF65-F5344CB8AC3E}">
        <p14:creationId xmlns:p14="http://schemas.microsoft.com/office/powerpoint/2010/main" val="1109089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392EED14-FF91-40A9-AF1E-13964EE805C2}"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08C72B2-FC25-446B-94C7-0319DD990A85}" type="slidenum">
              <a:rPr lang="zh-CN" altLang="en-US"/>
              <a:pPr>
                <a:defRPr/>
              </a:pPr>
              <a:t>‹#›</a:t>
            </a:fld>
            <a:endParaRPr lang="zh-CN" altLang="en-US"/>
          </a:p>
        </p:txBody>
      </p:sp>
    </p:spTree>
    <p:extLst>
      <p:ext uri="{BB962C8B-B14F-4D97-AF65-F5344CB8AC3E}">
        <p14:creationId xmlns:p14="http://schemas.microsoft.com/office/powerpoint/2010/main" val="2405645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3A6BB921-D42E-4B08-9E26-F998768A1072}"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2EB1EF7D-3DEC-45E1-A188-631F11997A98}" type="slidenum">
              <a:rPr lang="zh-CN" altLang="en-US"/>
              <a:pPr>
                <a:defRPr/>
              </a:pPr>
              <a:t>‹#›</a:t>
            </a:fld>
            <a:endParaRPr lang="zh-CN" altLang="en-US"/>
          </a:p>
        </p:txBody>
      </p:sp>
    </p:spTree>
    <p:extLst>
      <p:ext uri="{BB962C8B-B14F-4D97-AF65-F5344CB8AC3E}">
        <p14:creationId xmlns:p14="http://schemas.microsoft.com/office/powerpoint/2010/main" val="2081909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0E9A5D77-5DF9-4276-BC9D-CD634E0EA15A}"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F9E106B4-1664-40A3-A1D3-2E2AEE1E15C9}" type="slidenum">
              <a:rPr lang="zh-CN" altLang="en-US"/>
              <a:pPr>
                <a:defRPr/>
              </a:pPr>
              <a:t>‹#›</a:t>
            </a:fld>
            <a:endParaRPr lang="zh-CN" altLang="en-US"/>
          </a:p>
        </p:txBody>
      </p:sp>
    </p:spTree>
    <p:extLst>
      <p:ext uri="{BB962C8B-B14F-4D97-AF65-F5344CB8AC3E}">
        <p14:creationId xmlns:p14="http://schemas.microsoft.com/office/powerpoint/2010/main" val="1502431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AD7CE3E6-94D4-4A18-85B3-044E01C03180}"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7797800B-7FBE-4B46-A646-F6802720C581}" type="slidenum">
              <a:rPr lang="zh-CN" altLang="en-US"/>
              <a:pPr>
                <a:defRPr/>
              </a:pPr>
              <a:t>‹#›</a:t>
            </a:fld>
            <a:endParaRPr lang="zh-CN" altLang="en-US"/>
          </a:p>
        </p:txBody>
      </p:sp>
    </p:spTree>
    <p:extLst>
      <p:ext uri="{BB962C8B-B14F-4D97-AF65-F5344CB8AC3E}">
        <p14:creationId xmlns:p14="http://schemas.microsoft.com/office/powerpoint/2010/main" val="3760984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79CF3BB2-7CAC-4C65-87D9-3ADDE681EFCA}"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94C4827E-376C-474D-8D3A-921BC8C1AFF2}" type="slidenum">
              <a:rPr lang="zh-CN" altLang="en-US"/>
              <a:pPr>
                <a:defRPr/>
              </a:pPr>
              <a:t>‹#›</a:t>
            </a:fld>
            <a:endParaRPr lang="zh-CN" altLang="en-US"/>
          </a:p>
        </p:txBody>
      </p:sp>
    </p:spTree>
    <p:extLst>
      <p:ext uri="{BB962C8B-B14F-4D97-AF65-F5344CB8AC3E}">
        <p14:creationId xmlns:p14="http://schemas.microsoft.com/office/powerpoint/2010/main" val="598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E9CCFEC-957D-49AC-BEDF-7965EFF1FD82}"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F1B7B8F-F90D-4E32-BEB9-0DF049D7D20B}" type="slidenum">
              <a:rPr lang="zh-CN" altLang="en-US"/>
              <a:pPr>
                <a:defRPr/>
              </a:pPr>
              <a:t>‹#›</a:t>
            </a:fld>
            <a:endParaRPr lang="zh-CN" altLang="en-US"/>
          </a:p>
        </p:txBody>
      </p:sp>
    </p:spTree>
    <p:extLst>
      <p:ext uri="{BB962C8B-B14F-4D97-AF65-F5344CB8AC3E}">
        <p14:creationId xmlns:p14="http://schemas.microsoft.com/office/powerpoint/2010/main" val="3604036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478FD495-E9B0-4BB2-91AB-588B520FAEF6}"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3FC0070-281F-498D-8CAD-9EF832504E51}" type="slidenum">
              <a:rPr lang="zh-CN" altLang="en-US"/>
              <a:pPr>
                <a:defRPr/>
              </a:pPr>
              <a:t>‹#›</a:t>
            </a:fld>
            <a:endParaRPr lang="zh-CN" altLang="en-US"/>
          </a:p>
        </p:txBody>
      </p:sp>
    </p:spTree>
    <p:extLst>
      <p:ext uri="{BB962C8B-B14F-4D97-AF65-F5344CB8AC3E}">
        <p14:creationId xmlns:p14="http://schemas.microsoft.com/office/powerpoint/2010/main" val="2719566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1E120499-9744-4048-B5B1-D5DE03366C96}"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57E2EBE-3710-42BB-AF72-7924A290B888}" type="slidenum">
              <a:rPr lang="zh-CN" altLang="en-US"/>
              <a:pPr>
                <a:defRPr/>
              </a:pPr>
              <a:t>‹#›</a:t>
            </a:fld>
            <a:endParaRPr lang="zh-CN" altLang="en-US"/>
          </a:p>
        </p:txBody>
      </p:sp>
    </p:spTree>
    <p:extLst>
      <p:ext uri="{BB962C8B-B14F-4D97-AF65-F5344CB8AC3E}">
        <p14:creationId xmlns:p14="http://schemas.microsoft.com/office/powerpoint/2010/main" val="526972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8F3E1EDF-EC08-434D-97FC-165A71E26700}"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9BFF972-E7BC-4160-ADCD-AE68C25B94B5}" type="slidenum">
              <a:rPr lang="zh-CN" altLang="en-US"/>
              <a:pPr>
                <a:defRPr/>
              </a:pPr>
              <a:t>‹#›</a:t>
            </a:fld>
            <a:endParaRPr lang="zh-CN" altLang="en-US"/>
          </a:p>
        </p:txBody>
      </p:sp>
    </p:spTree>
    <p:extLst>
      <p:ext uri="{BB962C8B-B14F-4D97-AF65-F5344CB8AC3E}">
        <p14:creationId xmlns:p14="http://schemas.microsoft.com/office/powerpoint/2010/main" val="3548249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273EF682-9378-498B-874B-D5EF18397C08}"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8914697-817B-497B-9F43-073A117A96C5}" type="slidenum">
              <a:rPr lang="zh-CN" altLang="en-US"/>
              <a:pPr>
                <a:defRPr/>
              </a:pPr>
              <a:t>‹#›</a:t>
            </a:fld>
            <a:endParaRPr lang="zh-CN" altLang="en-US"/>
          </a:p>
        </p:txBody>
      </p:sp>
    </p:spTree>
    <p:extLst>
      <p:ext uri="{BB962C8B-B14F-4D97-AF65-F5344CB8AC3E}">
        <p14:creationId xmlns:p14="http://schemas.microsoft.com/office/powerpoint/2010/main" val="2736200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521B9C9-1406-428D-A5A5-F8D1BB6A5134}"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3901EDA-4DCF-4580-BD25-092C56D99130}" type="slidenum">
              <a:rPr lang="zh-CN" altLang="en-US"/>
              <a:pPr>
                <a:defRPr/>
              </a:pPr>
              <a:t>‹#›</a:t>
            </a:fld>
            <a:endParaRPr lang="zh-CN" altLang="en-US"/>
          </a:p>
        </p:txBody>
      </p:sp>
    </p:spTree>
    <p:extLst>
      <p:ext uri="{BB962C8B-B14F-4D97-AF65-F5344CB8AC3E}">
        <p14:creationId xmlns:p14="http://schemas.microsoft.com/office/powerpoint/2010/main" val="17858141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AA7B8576-4FA2-47B3-BDA0-0EDAA2998A72}"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B20247D-A130-4C5A-BFE2-A9E57E35848E}" type="slidenum">
              <a:rPr lang="zh-CN" altLang="en-US"/>
              <a:pPr>
                <a:defRPr/>
              </a:pPr>
              <a:t>‹#›</a:t>
            </a:fld>
            <a:endParaRPr lang="zh-CN" altLang="en-US"/>
          </a:p>
        </p:txBody>
      </p:sp>
    </p:spTree>
    <p:extLst>
      <p:ext uri="{BB962C8B-B14F-4D97-AF65-F5344CB8AC3E}">
        <p14:creationId xmlns:p14="http://schemas.microsoft.com/office/powerpoint/2010/main" val="13116537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DFD26F5C-3BED-410A-8943-14283F55D95B}"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CA0B9D2-C5DD-4CCB-B435-40D57BAEAF7F}" type="slidenum">
              <a:rPr lang="zh-CN" altLang="en-US"/>
              <a:pPr>
                <a:defRPr/>
              </a:pPr>
              <a:t>‹#›</a:t>
            </a:fld>
            <a:endParaRPr lang="zh-CN" altLang="en-US"/>
          </a:p>
        </p:txBody>
      </p:sp>
    </p:spTree>
    <p:extLst>
      <p:ext uri="{BB962C8B-B14F-4D97-AF65-F5344CB8AC3E}">
        <p14:creationId xmlns:p14="http://schemas.microsoft.com/office/powerpoint/2010/main" val="1516612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4B44FA09-0E02-4DC8-9494-033BEFAF7EE6}"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77A0C794-3ED6-48C5-9509-CEF1E76CF7DB}" type="slidenum">
              <a:rPr lang="zh-CN" altLang="en-US"/>
              <a:pPr>
                <a:defRPr/>
              </a:pPr>
              <a:t>‹#›</a:t>
            </a:fld>
            <a:endParaRPr lang="zh-CN" altLang="en-US"/>
          </a:p>
        </p:txBody>
      </p:sp>
    </p:spTree>
    <p:extLst>
      <p:ext uri="{BB962C8B-B14F-4D97-AF65-F5344CB8AC3E}">
        <p14:creationId xmlns:p14="http://schemas.microsoft.com/office/powerpoint/2010/main" val="2275568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8BDDE43A-A6EA-4703-A61A-530488CF9A03}"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81BFB74F-A850-4FAA-801E-30740311C08A}" type="slidenum">
              <a:rPr lang="zh-CN" altLang="en-US"/>
              <a:pPr>
                <a:defRPr/>
              </a:pPr>
              <a:t>‹#›</a:t>
            </a:fld>
            <a:endParaRPr lang="zh-CN" altLang="en-US"/>
          </a:p>
        </p:txBody>
      </p:sp>
    </p:spTree>
    <p:extLst>
      <p:ext uri="{BB962C8B-B14F-4D97-AF65-F5344CB8AC3E}">
        <p14:creationId xmlns:p14="http://schemas.microsoft.com/office/powerpoint/2010/main" val="33933909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12FE4F24-8A45-4B22-8F5D-5BBE0AD5F4C8}"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36659FE9-DDEA-434F-900E-8B4B81554DB7}" type="slidenum">
              <a:rPr lang="zh-CN" altLang="en-US"/>
              <a:pPr>
                <a:defRPr/>
              </a:pPr>
              <a:t>‹#›</a:t>
            </a:fld>
            <a:endParaRPr lang="zh-CN" altLang="en-US"/>
          </a:p>
        </p:txBody>
      </p:sp>
    </p:spTree>
    <p:extLst>
      <p:ext uri="{BB962C8B-B14F-4D97-AF65-F5344CB8AC3E}">
        <p14:creationId xmlns:p14="http://schemas.microsoft.com/office/powerpoint/2010/main" val="192953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A8FD9244-3340-4FF4-9288-1BEDBE624BFC}"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44FB1D4-2EC5-495D-BF97-47352D118620}" type="slidenum">
              <a:rPr lang="zh-CN" altLang="en-US"/>
              <a:pPr>
                <a:defRPr/>
              </a:pPr>
              <a:t>‹#›</a:t>
            </a:fld>
            <a:endParaRPr lang="zh-CN" altLang="en-US"/>
          </a:p>
        </p:txBody>
      </p:sp>
    </p:spTree>
    <p:extLst>
      <p:ext uri="{BB962C8B-B14F-4D97-AF65-F5344CB8AC3E}">
        <p14:creationId xmlns:p14="http://schemas.microsoft.com/office/powerpoint/2010/main" val="1860762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88E8BF1-4426-4C2C-9C14-4594858E4B51}"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1EAEC6C2-7577-4443-A82A-2E024B4E9C75}" type="slidenum">
              <a:rPr lang="zh-CN" altLang="en-US"/>
              <a:pPr>
                <a:defRPr/>
              </a:pPr>
              <a:t>‹#›</a:t>
            </a:fld>
            <a:endParaRPr lang="zh-CN" altLang="en-US"/>
          </a:p>
        </p:txBody>
      </p:sp>
    </p:spTree>
    <p:extLst>
      <p:ext uri="{BB962C8B-B14F-4D97-AF65-F5344CB8AC3E}">
        <p14:creationId xmlns:p14="http://schemas.microsoft.com/office/powerpoint/2010/main" val="2656308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A61DC337-0BCE-4B7D-9E43-4537CBA7C9B7}"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703200D4-9576-49B1-983D-D705AF004BF3}" type="slidenum">
              <a:rPr lang="zh-CN" altLang="en-US"/>
              <a:pPr>
                <a:defRPr/>
              </a:pPr>
              <a:t>‹#›</a:t>
            </a:fld>
            <a:endParaRPr lang="zh-CN" altLang="en-US"/>
          </a:p>
        </p:txBody>
      </p:sp>
    </p:spTree>
    <p:extLst>
      <p:ext uri="{BB962C8B-B14F-4D97-AF65-F5344CB8AC3E}">
        <p14:creationId xmlns:p14="http://schemas.microsoft.com/office/powerpoint/2010/main" val="26204036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931D823-0D15-4F10-997F-CC8C2B828FC5}"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6EAE2E2F-EDA1-4F77-BAC5-CD91C2B2474A}" type="slidenum">
              <a:rPr lang="zh-CN" altLang="en-US"/>
              <a:pPr>
                <a:defRPr/>
              </a:pPr>
              <a:t>‹#›</a:t>
            </a:fld>
            <a:endParaRPr lang="zh-CN" altLang="en-US"/>
          </a:p>
        </p:txBody>
      </p:sp>
    </p:spTree>
    <p:extLst>
      <p:ext uri="{BB962C8B-B14F-4D97-AF65-F5344CB8AC3E}">
        <p14:creationId xmlns:p14="http://schemas.microsoft.com/office/powerpoint/2010/main" val="14791551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C027E9F8-9032-4E64-96D5-83C6851D3AD4}"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8164F32-0E89-4764-9A47-AFCD759CDCC8}" type="slidenum">
              <a:rPr lang="zh-CN" altLang="en-US"/>
              <a:pPr>
                <a:defRPr/>
              </a:pPr>
              <a:t>‹#›</a:t>
            </a:fld>
            <a:endParaRPr lang="zh-CN" altLang="en-US"/>
          </a:p>
        </p:txBody>
      </p:sp>
    </p:spTree>
    <p:extLst>
      <p:ext uri="{BB962C8B-B14F-4D97-AF65-F5344CB8AC3E}">
        <p14:creationId xmlns:p14="http://schemas.microsoft.com/office/powerpoint/2010/main" val="25259333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5EFA72F-436D-4138-AD87-9CCB24FB3957}"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FB3E004-6BC5-462B-A2D1-688ACCD20C6C}" type="slidenum">
              <a:rPr lang="zh-CN" altLang="en-US"/>
              <a:pPr>
                <a:defRPr/>
              </a:pPr>
              <a:t>‹#›</a:t>
            </a:fld>
            <a:endParaRPr lang="zh-CN" altLang="en-US"/>
          </a:p>
        </p:txBody>
      </p:sp>
    </p:spTree>
    <p:extLst>
      <p:ext uri="{BB962C8B-B14F-4D97-AF65-F5344CB8AC3E}">
        <p14:creationId xmlns:p14="http://schemas.microsoft.com/office/powerpoint/2010/main" val="34671663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90E8D51-B817-43E6-944F-878A1ACF54F5}"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85586E5-AF33-42C8-8E87-9FE43BFA2B09}" type="slidenum">
              <a:rPr lang="zh-CN" altLang="en-US"/>
              <a:pPr>
                <a:defRPr/>
              </a:pPr>
              <a:t>‹#›</a:t>
            </a:fld>
            <a:endParaRPr lang="zh-CN" altLang="en-US"/>
          </a:p>
        </p:txBody>
      </p:sp>
    </p:spTree>
    <p:extLst>
      <p:ext uri="{BB962C8B-B14F-4D97-AF65-F5344CB8AC3E}">
        <p14:creationId xmlns:p14="http://schemas.microsoft.com/office/powerpoint/2010/main" val="15767978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46F454B2-4EE3-49B4-A10B-0A4766B394A2}"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02C6DFE-768A-4259-AC56-988E27806395}" type="slidenum">
              <a:rPr lang="zh-CN" altLang="en-US"/>
              <a:pPr>
                <a:defRPr/>
              </a:pPr>
              <a:t>‹#›</a:t>
            </a:fld>
            <a:endParaRPr lang="zh-CN" altLang="en-US"/>
          </a:p>
        </p:txBody>
      </p:sp>
    </p:spTree>
    <p:extLst>
      <p:ext uri="{BB962C8B-B14F-4D97-AF65-F5344CB8AC3E}">
        <p14:creationId xmlns:p14="http://schemas.microsoft.com/office/powerpoint/2010/main" val="33136126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2AEBB73A-3946-471A-A86C-D0E4C60493E9}"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FEEA517-F228-47C5-8A60-AAC7AD467CC0}" type="slidenum">
              <a:rPr lang="zh-CN" altLang="en-US"/>
              <a:pPr>
                <a:defRPr/>
              </a:pPr>
              <a:t>‹#›</a:t>
            </a:fld>
            <a:endParaRPr lang="zh-CN" altLang="en-US"/>
          </a:p>
        </p:txBody>
      </p:sp>
    </p:spTree>
    <p:extLst>
      <p:ext uri="{BB962C8B-B14F-4D97-AF65-F5344CB8AC3E}">
        <p14:creationId xmlns:p14="http://schemas.microsoft.com/office/powerpoint/2010/main" val="22845617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1E40A002-1DF4-42B3-89CC-D4F793DCB7BB}"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B533FC39-8EA8-4E51-97BF-0A415A7FC699}" type="slidenum">
              <a:rPr lang="zh-CN" altLang="en-US"/>
              <a:pPr>
                <a:defRPr/>
              </a:pPr>
              <a:t>‹#›</a:t>
            </a:fld>
            <a:endParaRPr lang="zh-CN" altLang="en-US"/>
          </a:p>
        </p:txBody>
      </p:sp>
    </p:spTree>
    <p:extLst>
      <p:ext uri="{BB962C8B-B14F-4D97-AF65-F5344CB8AC3E}">
        <p14:creationId xmlns:p14="http://schemas.microsoft.com/office/powerpoint/2010/main" val="26746193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716B469-A2EC-475E-9C56-37CA72A91A60}"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C0CF7A1C-8EB0-4BEC-8898-FD22A33E7A23}" type="slidenum">
              <a:rPr lang="zh-CN" altLang="en-US"/>
              <a:pPr>
                <a:defRPr/>
              </a:pPr>
              <a:t>‹#›</a:t>
            </a:fld>
            <a:endParaRPr lang="zh-CN" altLang="en-US"/>
          </a:p>
        </p:txBody>
      </p:sp>
    </p:spTree>
    <p:extLst>
      <p:ext uri="{BB962C8B-B14F-4D97-AF65-F5344CB8AC3E}">
        <p14:creationId xmlns:p14="http://schemas.microsoft.com/office/powerpoint/2010/main" val="199786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BEA95137-DBCD-45FE-966D-C0577AFDD96E}"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CD5B9DE8-BCD4-44C8-A24E-0E1919806D06}" type="slidenum">
              <a:rPr lang="zh-CN" altLang="en-US"/>
              <a:pPr>
                <a:defRPr/>
              </a:pPr>
              <a:t>‹#›</a:t>
            </a:fld>
            <a:endParaRPr lang="zh-CN" altLang="en-US"/>
          </a:p>
        </p:txBody>
      </p:sp>
    </p:spTree>
    <p:extLst>
      <p:ext uri="{BB962C8B-B14F-4D97-AF65-F5344CB8AC3E}">
        <p14:creationId xmlns:p14="http://schemas.microsoft.com/office/powerpoint/2010/main" val="26792890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9BD20D30-2588-45C6-9CB6-516759429BD6}"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C5E13377-6A30-4242-A027-4FBF0E8EEE03}" type="slidenum">
              <a:rPr lang="zh-CN" altLang="en-US"/>
              <a:pPr>
                <a:defRPr/>
              </a:pPr>
              <a:t>‹#›</a:t>
            </a:fld>
            <a:endParaRPr lang="zh-CN" altLang="en-US"/>
          </a:p>
        </p:txBody>
      </p:sp>
    </p:spTree>
    <p:extLst>
      <p:ext uri="{BB962C8B-B14F-4D97-AF65-F5344CB8AC3E}">
        <p14:creationId xmlns:p14="http://schemas.microsoft.com/office/powerpoint/2010/main" val="11894768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968E9577-B656-423B-AFE6-BE3C4B774AD2}"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3261F2E-1376-482B-8D45-B12C5789658D}" type="slidenum">
              <a:rPr lang="zh-CN" altLang="en-US"/>
              <a:pPr>
                <a:defRPr/>
              </a:pPr>
              <a:t>‹#›</a:t>
            </a:fld>
            <a:endParaRPr lang="zh-CN" altLang="en-US"/>
          </a:p>
        </p:txBody>
      </p:sp>
    </p:spTree>
    <p:extLst>
      <p:ext uri="{BB962C8B-B14F-4D97-AF65-F5344CB8AC3E}">
        <p14:creationId xmlns:p14="http://schemas.microsoft.com/office/powerpoint/2010/main" val="28485433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70D42D28-AA9F-4FB1-9ACC-C2F70CB23FA8}"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3D48FB7-E05A-44EC-84E9-56C3FAFE0874}" type="slidenum">
              <a:rPr lang="zh-CN" altLang="en-US"/>
              <a:pPr>
                <a:defRPr/>
              </a:pPr>
              <a:t>‹#›</a:t>
            </a:fld>
            <a:endParaRPr lang="zh-CN" altLang="en-US"/>
          </a:p>
        </p:txBody>
      </p:sp>
    </p:spTree>
    <p:extLst>
      <p:ext uri="{BB962C8B-B14F-4D97-AF65-F5344CB8AC3E}">
        <p14:creationId xmlns:p14="http://schemas.microsoft.com/office/powerpoint/2010/main" val="28024252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8298626D-3BEB-4555-9F88-46461A18DB14}"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E744F46-CCC8-471A-A71D-F8FC1AC34482}" type="slidenum">
              <a:rPr lang="zh-CN" altLang="en-US"/>
              <a:pPr>
                <a:defRPr/>
              </a:pPr>
              <a:t>‹#›</a:t>
            </a:fld>
            <a:endParaRPr lang="zh-CN" altLang="en-US"/>
          </a:p>
        </p:txBody>
      </p:sp>
    </p:spTree>
    <p:extLst>
      <p:ext uri="{BB962C8B-B14F-4D97-AF65-F5344CB8AC3E}">
        <p14:creationId xmlns:p14="http://schemas.microsoft.com/office/powerpoint/2010/main" val="31916344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CC450414-E89A-458A-9E43-3B7134969B88}"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9C33111-BB02-4D01-A23C-1FEAE5D5A3BA}" type="slidenum">
              <a:rPr lang="zh-CN" altLang="en-US"/>
              <a:pPr>
                <a:defRPr/>
              </a:pPr>
              <a:t>‹#›</a:t>
            </a:fld>
            <a:endParaRPr lang="zh-CN" altLang="en-US"/>
          </a:p>
        </p:txBody>
      </p:sp>
    </p:spTree>
    <p:extLst>
      <p:ext uri="{BB962C8B-B14F-4D97-AF65-F5344CB8AC3E}">
        <p14:creationId xmlns:p14="http://schemas.microsoft.com/office/powerpoint/2010/main" val="6068017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CDE2628-858E-45FD-BA3D-E436421B2ADE}"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129C963-7E78-4547-974D-AEB9343B4F21}" type="slidenum">
              <a:rPr lang="zh-CN" altLang="en-US"/>
              <a:pPr>
                <a:defRPr/>
              </a:pPr>
              <a:t>‹#›</a:t>
            </a:fld>
            <a:endParaRPr lang="zh-CN" altLang="en-US"/>
          </a:p>
        </p:txBody>
      </p:sp>
    </p:spTree>
    <p:extLst>
      <p:ext uri="{BB962C8B-B14F-4D97-AF65-F5344CB8AC3E}">
        <p14:creationId xmlns:p14="http://schemas.microsoft.com/office/powerpoint/2010/main" val="34687474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2D384B86-7336-42EF-B528-C102D362049B}"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AC0914E-9E1F-4441-AB1E-1ABA240ADADA}" type="slidenum">
              <a:rPr lang="zh-CN" altLang="en-US"/>
              <a:pPr>
                <a:defRPr/>
              </a:pPr>
              <a:t>‹#›</a:t>
            </a:fld>
            <a:endParaRPr lang="zh-CN" altLang="en-US"/>
          </a:p>
        </p:txBody>
      </p:sp>
    </p:spTree>
    <p:extLst>
      <p:ext uri="{BB962C8B-B14F-4D97-AF65-F5344CB8AC3E}">
        <p14:creationId xmlns:p14="http://schemas.microsoft.com/office/powerpoint/2010/main" val="26592612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DE3BD7DF-27E8-433B-AC7F-C88B207285BC}"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7A89337-D0EA-4DF8-A51D-48D2077DCCD4}" type="slidenum">
              <a:rPr lang="zh-CN" altLang="en-US"/>
              <a:pPr>
                <a:defRPr/>
              </a:pPr>
              <a:t>‹#›</a:t>
            </a:fld>
            <a:endParaRPr lang="zh-CN" altLang="en-US"/>
          </a:p>
        </p:txBody>
      </p:sp>
    </p:spTree>
    <p:extLst>
      <p:ext uri="{BB962C8B-B14F-4D97-AF65-F5344CB8AC3E}">
        <p14:creationId xmlns:p14="http://schemas.microsoft.com/office/powerpoint/2010/main" val="22737897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3C25AAC6-DA50-4380-AC74-503D48FFDEBD}"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411DD70-45EB-4BE2-92CC-638C80C48D11}" type="slidenum">
              <a:rPr lang="zh-CN" altLang="en-US"/>
              <a:pPr>
                <a:defRPr/>
              </a:pPr>
              <a:t>‹#›</a:t>
            </a:fld>
            <a:endParaRPr lang="zh-CN" altLang="en-US"/>
          </a:p>
        </p:txBody>
      </p:sp>
    </p:spTree>
    <p:extLst>
      <p:ext uri="{BB962C8B-B14F-4D97-AF65-F5344CB8AC3E}">
        <p14:creationId xmlns:p14="http://schemas.microsoft.com/office/powerpoint/2010/main" val="25566547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B46D6CAF-7153-4AF5-89D7-69941BA917F1}"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5F43C22C-35AE-495F-9A83-91461C770277}" type="slidenum">
              <a:rPr lang="zh-CN" altLang="en-US"/>
              <a:pPr>
                <a:defRPr/>
              </a:pPr>
              <a:t>‹#›</a:t>
            </a:fld>
            <a:endParaRPr lang="zh-CN" altLang="en-US"/>
          </a:p>
        </p:txBody>
      </p:sp>
    </p:spTree>
    <p:extLst>
      <p:ext uri="{BB962C8B-B14F-4D97-AF65-F5344CB8AC3E}">
        <p14:creationId xmlns:p14="http://schemas.microsoft.com/office/powerpoint/2010/main" val="80662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6B391A82-9A1C-49AC-97E7-3D524522345E}" type="datetimeFigureOut">
              <a:rPr lang="zh-CN" altLang="en-US"/>
              <a:pPr>
                <a:defRPr/>
              </a:pPr>
              <a:t>2018-10-8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636C282D-71BA-440F-AD6E-92707CC78B89}" type="slidenum">
              <a:rPr lang="zh-CN" altLang="en-US"/>
              <a:pPr>
                <a:defRPr/>
              </a:pPr>
              <a:t>‹#›</a:t>
            </a:fld>
            <a:endParaRPr lang="zh-CN" altLang="en-US"/>
          </a:p>
        </p:txBody>
      </p:sp>
    </p:spTree>
    <p:extLst>
      <p:ext uri="{BB962C8B-B14F-4D97-AF65-F5344CB8AC3E}">
        <p14:creationId xmlns:p14="http://schemas.microsoft.com/office/powerpoint/2010/main" val="279673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ABF17CD6-DC4E-4A72-98DC-5357B5C8A883}"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CA651920-8C2F-4B29-AC29-1B9406E22B6D}" type="slidenum">
              <a:rPr lang="zh-CN" altLang="en-US"/>
              <a:pPr>
                <a:defRPr/>
              </a:pPr>
              <a:t>‹#›</a:t>
            </a:fld>
            <a:endParaRPr lang="zh-CN" altLang="en-US"/>
          </a:p>
        </p:txBody>
      </p:sp>
    </p:spTree>
    <p:extLst>
      <p:ext uri="{BB962C8B-B14F-4D97-AF65-F5344CB8AC3E}">
        <p14:creationId xmlns:p14="http://schemas.microsoft.com/office/powerpoint/2010/main" val="10160347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FDD8B6A-4772-49DD-BB66-CB3CFE2C786B}"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FCFAD3F2-EE85-4F30-A1EC-D0FF6A701F5B}" type="slidenum">
              <a:rPr lang="zh-CN" altLang="en-US"/>
              <a:pPr>
                <a:defRPr/>
              </a:pPr>
              <a:t>‹#›</a:t>
            </a:fld>
            <a:endParaRPr lang="zh-CN" altLang="en-US"/>
          </a:p>
        </p:txBody>
      </p:sp>
    </p:spTree>
    <p:extLst>
      <p:ext uri="{BB962C8B-B14F-4D97-AF65-F5344CB8AC3E}">
        <p14:creationId xmlns:p14="http://schemas.microsoft.com/office/powerpoint/2010/main" val="20694334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5D541A06-A80C-4F19-99E0-FAAFFC0BD370}"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2267B4AB-9BD1-4EFC-B28B-826C0034D0C6}" type="slidenum">
              <a:rPr lang="zh-CN" altLang="en-US"/>
              <a:pPr>
                <a:defRPr/>
              </a:pPr>
              <a:t>‹#›</a:t>
            </a:fld>
            <a:endParaRPr lang="zh-CN" altLang="en-US"/>
          </a:p>
        </p:txBody>
      </p:sp>
    </p:spTree>
    <p:extLst>
      <p:ext uri="{BB962C8B-B14F-4D97-AF65-F5344CB8AC3E}">
        <p14:creationId xmlns:p14="http://schemas.microsoft.com/office/powerpoint/2010/main" val="25028810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A8DC9378-6324-40C7-8E61-4291211146B4}"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304EB77-5DAA-4045-AE46-5E57F36ED045}" type="slidenum">
              <a:rPr lang="zh-CN" altLang="en-US"/>
              <a:pPr>
                <a:defRPr/>
              </a:pPr>
              <a:t>‹#›</a:t>
            </a:fld>
            <a:endParaRPr lang="zh-CN" altLang="en-US"/>
          </a:p>
        </p:txBody>
      </p:sp>
    </p:spTree>
    <p:extLst>
      <p:ext uri="{BB962C8B-B14F-4D97-AF65-F5344CB8AC3E}">
        <p14:creationId xmlns:p14="http://schemas.microsoft.com/office/powerpoint/2010/main" val="13169987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5B09C22-CB68-47BE-A1B0-6D03FB1D9033}"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DCDB1FB-262C-4339-A7E1-5AD439A6ED5D}" type="slidenum">
              <a:rPr lang="zh-CN" altLang="en-US"/>
              <a:pPr>
                <a:defRPr/>
              </a:pPr>
              <a:t>‹#›</a:t>
            </a:fld>
            <a:endParaRPr lang="zh-CN" altLang="en-US"/>
          </a:p>
        </p:txBody>
      </p:sp>
    </p:spTree>
    <p:extLst>
      <p:ext uri="{BB962C8B-B14F-4D97-AF65-F5344CB8AC3E}">
        <p14:creationId xmlns:p14="http://schemas.microsoft.com/office/powerpoint/2010/main" val="21001921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E4EC58F-375A-47EB-9BE5-8E1F413AC7BB}" type="datetimeFigureOut">
              <a:rPr lang="zh-CN" altLang="en-US"/>
              <a:pPr>
                <a:defRPr/>
              </a:pPr>
              <a:t>2018-10-8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29CC52D-68D2-4CC2-BEE5-17E71D46C82A}" type="slidenum">
              <a:rPr lang="zh-CN" altLang="en-US"/>
              <a:pPr>
                <a:defRPr/>
              </a:pPr>
              <a:t>‹#›</a:t>
            </a:fld>
            <a:endParaRPr lang="zh-CN" altLang="en-US"/>
          </a:p>
        </p:txBody>
      </p:sp>
    </p:spTree>
    <p:extLst>
      <p:ext uri="{BB962C8B-B14F-4D97-AF65-F5344CB8AC3E}">
        <p14:creationId xmlns:p14="http://schemas.microsoft.com/office/powerpoint/2010/main" val="32917541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A7AE5EEF-4115-47AA-9671-AEFD1DFA6963}"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E91D0A22-ED87-48A5-89CC-DB5FB3212E60}" type="slidenum">
              <a:rPr lang="zh-CN" altLang="en-US"/>
              <a:pPr>
                <a:defRPr/>
              </a:pPr>
              <a:t>‹#›</a:t>
            </a:fld>
            <a:endParaRPr lang="zh-CN" altLang="en-US"/>
          </a:p>
        </p:txBody>
      </p:sp>
    </p:spTree>
    <p:extLst>
      <p:ext uri="{BB962C8B-B14F-4D97-AF65-F5344CB8AC3E}">
        <p14:creationId xmlns:p14="http://schemas.microsoft.com/office/powerpoint/2010/main" val="841385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506A46FD-52C6-4392-9BA2-E38450185191}"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CB38BB95-72C8-411B-B3AC-59CF70B39043}" type="slidenum">
              <a:rPr lang="zh-CN" altLang="en-US"/>
              <a:pPr>
                <a:defRPr/>
              </a:pPr>
              <a:t>‹#›</a:t>
            </a:fld>
            <a:endParaRPr lang="zh-CN" altLang="en-US"/>
          </a:p>
        </p:txBody>
      </p:sp>
    </p:spTree>
    <p:extLst>
      <p:ext uri="{BB962C8B-B14F-4D97-AF65-F5344CB8AC3E}">
        <p14:creationId xmlns:p14="http://schemas.microsoft.com/office/powerpoint/2010/main" val="7160609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noChangeArrowheads="1"/>
          </p:cNvSpPr>
          <p:nvPr>
            <p:ph type="dt" sz="half" idx="10"/>
          </p:nvPr>
        </p:nvSpPr>
        <p:spPr>
          <a:ln/>
        </p:spPr>
        <p:txBody>
          <a:bodyPr/>
          <a:lstStyle>
            <a:lvl1pPr>
              <a:defRPr/>
            </a:lvl1pPr>
          </a:lstStyle>
          <a:p>
            <a:pPr>
              <a:defRPr/>
            </a:pPr>
            <a:fld id="{D96F95B1-289A-40C8-93CB-B26B6EA18BF0}"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DE13DFB6-8059-48C5-BC4A-D9A1C6312739}" type="slidenum">
              <a:rPr lang="zh-CN" altLang="en-US"/>
              <a:pPr>
                <a:defRPr/>
              </a:pPr>
              <a:t>‹#›</a:t>
            </a:fld>
            <a:endParaRPr lang="zh-CN" altLang="en-US"/>
          </a:p>
        </p:txBody>
      </p:sp>
    </p:spTree>
    <p:extLst>
      <p:ext uri="{BB962C8B-B14F-4D97-AF65-F5344CB8AC3E}">
        <p14:creationId xmlns:p14="http://schemas.microsoft.com/office/powerpoint/2010/main" val="21512518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noChangeArrowheads="1"/>
          </p:cNvSpPr>
          <p:nvPr>
            <p:ph type="dt" sz="half" idx="10"/>
          </p:nvPr>
        </p:nvSpPr>
        <p:spPr>
          <a:ln/>
        </p:spPr>
        <p:txBody>
          <a:bodyPr/>
          <a:lstStyle>
            <a:lvl1pPr>
              <a:defRPr/>
            </a:lvl1pPr>
          </a:lstStyle>
          <a:p>
            <a:pPr>
              <a:defRPr/>
            </a:pPr>
            <a:fld id="{DDAD62C1-55BD-44D8-950F-0207EFB670E7}"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9689AEA2-83B7-4BE9-8A4D-AF423C7CC98E}" type="slidenum">
              <a:rPr lang="zh-CN" altLang="en-US"/>
              <a:pPr>
                <a:defRPr/>
              </a:pPr>
              <a:t>‹#›</a:t>
            </a:fld>
            <a:endParaRPr lang="zh-CN" altLang="en-US"/>
          </a:p>
        </p:txBody>
      </p:sp>
    </p:spTree>
    <p:extLst>
      <p:ext uri="{BB962C8B-B14F-4D97-AF65-F5344CB8AC3E}">
        <p14:creationId xmlns:p14="http://schemas.microsoft.com/office/powerpoint/2010/main" val="424286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D9933E0-78AF-4717-9C6D-7F9BD17A1CFB}" type="datetimeFigureOut">
              <a:rPr lang="zh-CN" altLang="en-US"/>
              <a:pPr>
                <a:defRPr/>
              </a:pPr>
              <a:t>2018-10-8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554AB10F-BD2B-4716-8B6E-F5F70566D8EA}" type="slidenum">
              <a:rPr lang="zh-CN" altLang="en-US"/>
              <a:pPr>
                <a:defRPr/>
              </a:pPr>
              <a:t>‹#›</a:t>
            </a:fld>
            <a:endParaRPr lang="zh-CN" altLang="en-US"/>
          </a:p>
        </p:txBody>
      </p:sp>
    </p:spTree>
    <p:extLst>
      <p:ext uri="{BB962C8B-B14F-4D97-AF65-F5344CB8AC3E}">
        <p14:creationId xmlns:p14="http://schemas.microsoft.com/office/powerpoint/2010/main" val="1285288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noChangeArrowheads="1"/>
          </p:cNvSpPr>
          <p:nvPr>
            <p:ph type="dt" sz="half" idx="10"/>
          </p:nvPr>
        </p:nvSpPr>
        <p:spPr>
          <a:ln/>
        </p:spPr>
        <p:txBody>
          <a:bodyPr/>
          <a:lstStyle>
            <a:lvl1pPr>
              <a:defRPr/>
            </a:lvl1pPr>
          </a:lstStyle>
          <a:p>
            <a:pPr>
              <a:defRPr/>
            </a:pPr>
            <a:fld id="{62A332E4-87DE-4217-B395-FD1BEB1CD4BA}" type="datetimeFigureOut">
              <a:rPr lang="zh-CN" altLang="en-US"/>
              <a:pPr>
                <a:defRPr/>
              </a:pPr>
              <a:t>2018-10-8</a:t>
            </a:fld>
            <a:endParaRPr lang="zh-CN" altLang="en-US"/>
          </a:p>
        </p:txBody>
      </p:sp>
      <p:sp>
        <p:nvSpPr>
          <p:cNvPr id="8"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6"/>
          <p:cNvSpPr>
            <a:spLocks noGrp="1" noChangeArrowheads="1"/>
          </p:cNvSpPr>
          <p:nvPr>
            <p:ph type="sldNum" sz="quarter" idx="12"/>
          </p:nvPr>
        </p:nvSpPr>
        <p:spPr>
          <a:ln/>
        </p:spPr>
        <p:txBody>
          <a:bodyPr/>
          <a:lstStyle>
            <a:lvl1pPr>
              <a:defRPr/>
            </a:lvl1pPr>
          </a:lstStyle>
          <a:p>
            <a:pPr>
              <a:defRPr/>
            </a:pPr>
            <a:fld id="{E0920909-731F-4256-BDBF-DA980FB3D1CA}" type="slidenum">
              <a:rPr lang="zh-CN" altLang="en-US"/>
              <a:pPr>
                <a:defRPr/>
              </a:pPr>
              <a:t>‹#›</a:t>
            </a:fld>
            <a:endParaRPr lang="zh-CN" altLang="en-US"/>
          </a:p>
        </p:txBody>
      </p:sp>
    </p:spTree>
    <p:extLst>
      <p:ext uri="{BB962C8B-B14F-4D97-AF65-F5344CB8AC3E}">
        <p14:creationId xmlns:p14="http://schemas.microsoft.com/office/powerpoint/2010/main" val="3622955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noChangeArrowheads="1"/>
          </p:cNvSpPr>
          <p:nvPr>
            <p:ph type="dt" sz="half" idx="10"/>
          </p:nvPr>
        </p:nvSpPr>
        <p:spPr>
          <a:ln/>
        </p:spPr>
        <p:txBody>
          <a:bodyPr/>
          <a:lstStyle>
            <a:lvl1pPr>
              <a:defRPr/>
            </a:lvl1pPr>
          </a:lstStyle>
          <a:p>
            <a:pPr>
              <a:defRPr/>
            </a:pPr>
            <a:fld id="{2F43CD5C-A7C7-4306-B434-42488EF4EBD8}" type="datetimeFigureOut">
              <a:rPr lang="zh-CN" altLang="en-US"/>
              <a:pPr>
                <a:defRPr/>
              </a:pPr>
              <a:t>2018-10-8</a:t>
            </a:fld>
            <a:endParaRPr lang="zh-CN" altLang="en-US"/>
          </a:p>
        </p:txBody>
      </p:sp>
      <p:sp>
        <p:nvSpPr>
          <p:cNvPr id="4"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6"/>
          <p:cNvSpPr>
            <a:spLocks noGrp="1" noChangeArrowheads="1"/>
          </p:cNvSpPr>
          <p:nvPr>
            <p:ph type="sldNum" sz="quarter" idx="12"/>
          </p:nvPr>
        </p:nvSpPr>
        <p:spPr>
          <a:ln/>
        </p:spPr>
        <p:txBody>
          <a:bodyPr/>
          <a:lstStyle>
            <a:lvl1pPr>
              <a:defRPr/>
            </a:lvl1pPr>
          </a:lstStyle>
          <a:p>
            <a:pPr>
              <a:defRPr/>
            </a:pPr>
            <a:fld id="{459B2382-E00C-4CA6-A95A-B9763F2BD108}" type="slidenum">
              <a:rPr lang="zh-CN" altLang="en-US"/>
              <a:pPr>
                <a:defRPr/>
              </a:pPr>
              <a:t>‹#›</a:t>
            </a:fld>
            <a:endParaRPr lang="zh-CN" altLang="en-US"/>
          </a:p>
        </p:txBody>
      </p:sp>
    </p:spTree>
    <p:extLst>
      <p:ext uri="{BB962C8B-B14F-4D97-AF65-F5344CB8AC3E}">
        <p14:creationId xmlns:p14="http://schemas.microsoft.com/office/powerpoint/2010/main" val="35072568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noChangeArrowheads="1"/>
          </p:cNvSpPr>
          <p:nvPr>
            <p:ph type="dt" sz="half" idx="10"/>
          </p:nvPr>
        </p:nvSpPr>
        <p:spPr>
          <a:ln/>
        </p:spPr>
        <p:txBody>
          <a:bodyPr/>
          <a:lstStyle>
            <a:lvl1pPr>
              <a:defRPr/>
            </a:lvl1pPr>
          </a:lstStyle>
          <a:p>
            <a:pPr>
              <a:defRPr/>
            </a:pPr>
            <a:fld id="{4EC45B40-DA35-43EF-ABE4-E984C14B2603}" type="datetimeFigureOut">
              <a:rPr lang="zh-CN" altLang="en-US"/>
              <a:pPr>
                <a:defRPr/>
              </a:pPr>
              <a:t>2018-10-8</a:t>
            </a:fld>
            <a:endParaRPr lang="zh-CN" altLang="en-US"/>
          </a:p>
        </p:txBody>
      </p:sp>
      <p:sp>
        <p:nvSpPr>
          <p:cNvPr id="3"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6"/>
          <p:cNvSpPr>
            <a:spLocks noGrp="1" noChangeArrowheads="1"/>
          </p:cNvSpPr>
          <p:nvPr>
            <p:ph type="sldNum" sz="quarter" idx="12"/>
          </p:nvPr>
        </p:nvSpPr>
        <p:spPr>
          <a:ln/>
        </p:spPr>
        <p:txBody>
          <a:bodyPr/>
          <a:lstStyle>
            <a:lvl1pPr>
              <a:defRPr/>
            </a:lvl1pPr>
          </a:lstStyle>
          <a:p>
            <a:pPr>
              <a:defRPr/>
            </a:pPr>
            <a:fld id="{6D7041DD-A24E-4F98-837A-0E0DC7710243}" type="slidenum">
              <a:rPr lang="zh-CN" altLang="en-US"/>
              <a:pPr>
                <a:defRPr/>
              </a:pPr>
              <a:t>‹#›</a:t>
            </a:fld>
            <a:endParaRPr lang="zh-CN" altLang="en-US"/>
          </a:p>
        </p:txBody>
      </p:sp>
    </p:spTree>
    <p:extLst>
      <p:ext uri="{BB962C8B-B14F-4D97-AF65-F5344CB8AC3E}">
        <p14:creationId xmlns:p14="http://schemas.microsoft.com/office/powerpoint/2010/main" val="7496232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9E6221A6-3732-4841-967A-0D03A77F59FA}"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99857E23-10FE-46E3-BA70-A82B54CD493A}" type="slidenum">
              <a:rPr lang="zh-CN" altLang="en-US"/>
              <a:pPr>
                <a:defRPr/>
              </a:pPr>
              <a:t>‹#›</a:t>
            </a:fld>
            <a:endParaRPr lang="zh-CN" altLang="en-US"/>
          </a:p>
        </p:txBody>
      </p:sp>
    </p:spTree>
    <p:extLst>
      <p:ext uri="{BB962C8B-B14F-4D97-AF65-F5344CB8AC3E}">
        <p14:creationId xmlns:p14="http://schemas.microsoft.com/office/powerpoint/2010/main" val="11914722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noChangeArrowheads="1"/>
          </p:cNvSpPr>
          <p:nvPr>
            <p:ph type="dt" sz="half" idx="10"/>
          </p:nvPr>
        </p:nvSpPr>
        <p:spPr>
          <a:ln/>
        </p:spPr>
        <p:txBody>
          <a:bodyPr/>
          <a:lstStyle>
            <a:lvl1pPr>
              <a:defRPr/>
            </a:lvl1pPr>
          </a:lstStyle>
          <a:p>
            <a:pPr>
              <a:defRPr/>
            </a:pPr>
            <a:fld id="{3FF83AD7-28A2-45DE-A6EA-E4B8EC9973F3}" type="datetimeFigureOut">
              <a:rPr lang="zh-CN" altLang="en-US"/>
              <a:pPr>
                <a:defRPr/>
              </a:pPr>
              <a:t>2018-10-8</a:t>
            </a:fld>
            <a:endParaRPr lang="zh-CN" altLang="en-US"/>
          </a:p>
        </p:txBody>
      </p:sp>
      <p:sp>
        <p:nvSpPr>
          <p:cNvPr id="6"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6"/>
          <p:cNvSpPr>
            <a:spLocks noGrp="1" noChangeArrowheads="1"/>
          </p:cNvSpPr>
          <p:nvPr>
            <p:ph type="sldNum" sz="quarter" idx="12"/>
          </p:nvPr>
        </p:nvSpPr>
        <p:spPr>
          <a:ln/>
        </p:spPr>
        <p:txBody>
          <a:bodyPr/>
          <a:lstStyle>
            <a:lvl1pPr>
              <a:defRPr/>
            </a:lvl1pPr>
          </a:lstStyle>
          <a:p>
            <a:pPr>
              <a:defRPr/>
            </a:pPr>
            <a:fld id="{179C2E50-DE3B-4F8B-9E0A-4A53081CCB38}" type="slidenum">
              <a:rPr lang="zh-CN" altLang="en-US"/>
              <a:pPr>
                <a:defRPr/>
              </a:pPr>
              <a:t>‹#›</a:t>
            </a:fld>
            <a:endParaRPr lang="zh-CN" altLang="en-US"/>
          </a:p>
        </p:txBody>
      </p:sp>
    </p:spTree>
    <p:extLst>
      <p:ext uri="{BB962C8B-B14F-4D97-AF65-F5344CB8AC3E}">
        <p14:creationId xmlns:p14="http://schemas.microsoft.com/office/powerpoint/2010/main" val="21650870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A7CB3EEA-2708-4A5F-AE0D-A64CD34A97C7}"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0B947AD2-7E07-44C9-A436-EAF3DFA74E95}" type="slidenum">
              <a:rPr lang="zh-CN" altLang="en-US"/>
              <a:pPr>
                <a:defRPr/>
              </a:pPr>
              <a:t>‹#›</a:t>
            </a:fld>
            <a:endParaRPr lang="zh-CN" altLang="en-US"/>
          </a:p>
        </p:txBody>
      </p:sp>
    </p:spTree>
    <p:extLst>
      <p:ext uri="{BB962C8B-B14F-4D97-AF65-F5344CB8AC3E}">
        <p14:creationId xmlns:p14="http://schemas.microsoft.com/office/powerpoint/2010/main" val="32067656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noChangeArrowheads="1"/>
          </p:cNvSpPr>
          <p:nvPr>
            <p:ph type="dt" sz="half" idx="10"/>
          </p:nvPr>
        </p:nvSpPr>
        <p:spPr>
          <a:ln/>
        </p:spPr>
        <p:txBody>
          <a:bodyPr/>
          <a:lstStyle>
            <a:lvl1pPr>
              <a:defRPr/>
            </a:lvl1pPr>
          </a:lstStyle>
          <a:p>
            <a:pPr>
              <a:defRPr/>
            </a:pPr>
            <a:fld id="{7FA60306-6D76-4B8D-90EB-5606005C21D8}" type="datetimeFigureOut">
              <a:rPr lang="zh-CN" altLang="en-US"/>
              <a:pPr>
                <a:defRPr/>
              </a:pPr>
              <a:t>2018-10-8</a:t>
            </a:fld>
            <a:endParaRPr lang="zh-CN" altLang="en-US"/>
          </a:p>
        </p:txBody>
      </p:sp>
      <p:sp>
        <p:nvSpPr>
          <p:cNvPr id="5" name="页脚占位符 5"/>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6"/>
          <p:cNvSpPr>
            <a:spLocks noGrp="1" noChangeArrowheads="1"/>
          </p:cNvSpPr>
          <p:nvPr>
            <p:ph type="sldNum" sz="quarter" idx="12"/>
          </p:nvPr>
        </p:nvSpPr>
        <p:spPr>
          <a:ln/>
        </p:spPr>
        <p:txBody>
          <a:bodyPr/>
          <a:lstStyle>
            <a:lvl1pPr>
              <a:defRPr/>
            </a:lvl1pPr>
          </a:lstStyle>
          <a:p>
            <a:pPr>
              <a:defRPr/>
            </a:pPr>
            <a:fld id="{BDDEA151-9FD9-4DE9-918F-F0BFD9A57ECA}" type="slidenum">
              <a:rPr lang="zh-CN" altLang="en-US"/>
              <a:pPr>
                <a:defRPr/>
              </a:pPr>
              <a:t>‹#›</a:t>
            </a:fld>
            <a:endParaRPr lang="zh-CN" altLang="en-US"/>
          </a:p>
        </p:txBody>
      </p:sp>
    </p:spTree>
    <p:extLst>
      <p:ext uri="{BB962C8B-B14F-4D97-AF65-F5344CB8AC3E}">
        <p14:creationId xmlns:p14="http://schemas.microsoft.com/office/powerpoint/2010/main" val="30609690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6"/>
          <p:cNvSpPr>
            <a:spLocks noGrp="1" noChangeArrowheads="1"/>
          </p:cNvSpPr>
          <p:nvPr>
            <p:ph type="dt" sz="half" idx="10"/>
          </p:nvPr>
        </p:nvSpPr>
        <p:spPr>
          <a:ln/>
        </p:spPr>
        <p:txBody>
          <a:bodyPr/>
          <a:lstStyle>
            <a:lvl1pPr>
              <a:defRPr/>
            </a:lvl1pPr>
          </a:lstStyle>
          <a:p>
            <a:pPr>
              <a:defRPr/>
            </a:pPr>
            <a:fld id="{55226189-DA4D-4D3E-92C8-AF227DC85AC8}" type="datetimeFigureOut">
              <a:rPr lang="zh-CN" altLang="en-US"/>
              <a:pPr>
                <a:defRPr/>
              </a:pPr>
              <a:t>2018-10-8</a:t>
            </a:fld>
            <a:endParaRPr lang="zh-CN" altLang="en-US"/>
          </a:p>
        </p:txBody>
      </p:sp>
      <p:sp>
        <p:nvSpPr>
          <p:cNvPr id="5"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8"/>
          <p:cNvSpPr>
            <a:spLocks noGrp="1" noChangeArrowheads="1"/>
          </p:cNvSpPr>
          <p:nvPr>
            <p:ph type="sldNum" sz="quarter" idx="12"/>
          </p:nvPr>
        </p:nvSpPr>
        <p:spPr>
          <a:ln/>
        </p:spPr>
        <p:txBody>
          <a:bodyPr/>
          <a:lstStyle>
            <a:lvl1pPr>
              <a:defRPr/>
            </a:lvl1pPr>
          </a:lstStyle>
          <a:p>
            <a:pPr>
              <a:defRPr/>
            </a:pPr>
            <a:fld id="{74241960-4603-43EF-9193-D262263E3DBB}" type="slidenum">
              <a:rPr lang="zh-CN" altLang="en-US"/>
              <a:pPr>
                <a:defRPr/>
              </a:pPr>
              <a:t>‹#›</a:t>
            </a:fld>
            <a:endParaRPr lang="zh-CN" altLang="en-US"/>
          </a:p>
        </p:txBody>
      </p:sp>
    </p:spTree>
    <p:extLst>
      <p:ext uri="{BB962C8B-B14F-4D97-AF65-F5344CB8AC3E}">
        <p14:creationId xmlns:p14="http://schemas.microsoft.com/office/powerpoint/2010/main" val="3174438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6"/>
          <p:cNvSpPr>
            <a:spLocks noGrp="1" noChangeArrowheads="1"/>
          </p:cNvSpPr>
          <p:nvPr>
            <p:ph type="dt" sz="half" idx="10"/>
          </p:nvPr>
        </p:nvSpPr>
        <p:spPr>
          <a:ln/>
        </p:spPr>
        <p:txBody>
          <a:bodyPr/>
          <a:lstStyle>
            <a:lvl1pPr>
              <a:defRPr/>
            </a:lvl1pPr>
          </a:lstStyle>
          <a:p>
            <a:pPr>
              <a:defRPr/>
            </a:pPr>
            <a:fld id="{A82F7E08-1411-41D5-AF00-87B333B1A232}" type="datetimeFigureOut">
              <a:rPr lang="zh-CN" altLang="en-US"/>
              <a:pPr>
                <a:defRPr/>
              </a:pPr>
              <a:t>2018-10-8</a:t>
            </a:fld>
            <a:endParaRPr lang="zh-CN" altLang="en-US"/>
          </a:p>
        </p:txBody>
      </p:sp>
      <p:sp>
        <p:nvSpPr>
          <p:cNvPr id="5"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8"/>
          <p:cNvSpPr>
            <a:spLocks noGrp="1" noChangeArrowheads="1"/>
          </p:cNvSpPr>
          <p:nvPr>
            <p:ph type="sldNum" sz="quarter" idx="12"/>
          </p:nvPr>
        </p:nvSpPr>
        <p:spPr>
          <a:ln/>
        </p:spPr>
        <p:txBody>
          <a:bodyPr/>
          <a:lstStyle>
            <a:lvl1pPr>
              <a:defRPr/>
            </a:lvl1pPr>
          </a:lstStyle>
          <a:p>
            <a:pPr>
              <a:defRPr/>
            </a:pPr>
            <a:fld id="{2EE09184-E568-48E1-93E3-92735CEA87DC}" type="slidenum">
              <a:rPr lang="zh-CN" altLang="en-US"/>
              <a:pPr>
                <a:defRPr/>
              </a:pPr>
              <a:t>‹#›</a:t>
            </a:fld>
            <a:endParaRPr lang="zh-CN" altLang="en-US"/>
          </a:p>
        </p:txBody>
      </p:sp>
    </p:spTree>
    <p:extLst>
      <p:ext uri="{BB962C8B-B14F-4D97-AF65-F5344CB8AC3E}">
        <p14:creationId xmlns:p14="http://schemas.microsoft.com/office/powerpoint/2010/main" val="41803713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6"/>
          <p:cNvSpPr>
            <a:spLocks noGrp="1" noChangeArrowheads="1"/>
          </p:cNvSpPr>
          <p:nvPr>
            <p:ph type="dt" sz="half" idx="10"/>
          </p:nvPr>
        </p:nvSpPr>
        <p:spPr>
          <a:ln/>
        </p:spPr>
        <p:txBody>
          <a:bodyPr/>
          <a:lstStyle>
            <a:lvl1pPr>
              <a:defRPr/>
            </a:lvl1pPr>
          </a:lstStyle>
          <a:p>
            <a:pPr>
              <a:defRPr/>
            </a:pPr>
            <a:fld id="{DA2C7FF5-0671-41BB-9A75-DD7620FBED12}" type="datetimeFigureOut">
              <a:rPr lang="zh-CN" altLang="en-US"/>
              <a:pPr>
                <a:defRPr/>
              </a:pPr>
              <a:t>2018-10-8</a:t>
            </a:fld>
            <a:endParaRPr lang="zh-CN" altLang="en-US"/>
          </a:p>
        </p:txBody>
      </p:sp>
      <p:sp>
        <p:nvSpPr>
          <p:cNvPr id="5"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8"/>
          <p:cNvSpPr>
            <a:spLocks noGrp="1" noChangeArrowheads="1"/>
          </p:cNvSpPr>
          <p:nvPr>
            <p:ph type="sldNum" sz="quarter" idx="12"/>
          </p:nvPr>
        </p:nvSpPr>
        <p:spPr>
          <a:ln/>
        </p:spPr>
        <p:txBody>
          <a:bodyPr/>
          <a:lstStyle>
            <a:lvl1pPr>
              <a:defRPr/>
            </a:lvl1pPr>
          </a:lstStyle>
          <a:p>
            <a:pPr>
              <a:defRPr/>
            </a:pPr>
            <a:fld id="{F82BD8FE-2324-495C-8172-7E574D640FF3}" type="slidenum">
              <a:rPr lang="zh-CN" altLang="en-US"/>
              <a:pPr>
                <a:defRPr/>
              </a:pPr>
              <a:t>‹#›</a:t>
            </a:fld>
            <a:endParaRPr lang="zh-CN" altLang="en-US"/>
          </a:p>
        </p:txBody>
      </p:sp>
    </p:spTree>
    <p:extLst>
      <p:ext uri="{BB962C8B-B14F-4D97-AF65-F5344CB8AC3E}">
        <p14:creationId xmlns:p14="http://schemas.microsoft.com/office/powerpoint/2010/main" val="165634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E56119E-000C-4378-8B0A-29DB15545595}" type="datetimeFigureOut">
              <a:rPr lang="zh-CN" altLang="en-US"/>
              <a:pPr>
                <a:defRPr/>
              </a:pPr>
              <a:t>2018-10-8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D230D675-9AE9-402C-ABFE-D62E8BAFFBDD}" type="slidenum">
              <a:rPr lang="zh-CN" altLang="en-US"/>
              <a:pPr>
                <a:defRPr/>
              </a:pPr>
              <a:t>‹#›</a:t>
            </a:fld>
            <a:endParaRPr lang="zh-CN" altLang="en-US"/>
          </a:p>
        </p:txBody>
      </p:sp>
    </p:spTree>
    <p:extLst>
      <p:ext uri="{BB962C8B-B14F-4D97-AF65-F5344CB8AC3E}">
        <p14:creationId xmlns:p14="http://schemas.microsoft.com/office/powerpoint/2010/main" val="2181338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6"/>
          <p:cNvSpPr>
            <a:spLocks noGrp="1" noChangeArrowheads="1"/>
          </p:cNvSpPr>
          <p:nvPr>
            <p:ph type="dt" sz="half" idx="10"/>
          </p:nvPr>
        </p:nvSpPr>
        <p:spPr>
          <a:ln/>
        </p:spPr>
        <p:txBody>
          <a:bodyPr/>
          <a:lstStyle>
            <a:lvl1pPr>
              <a:defRPr/>
            </a:lvl1pPr>
          </a:lstStyle>
          <a:p>
            <a:pPr>
              <a:defRPr/>
            </a:pPr>
            <a:fld id="{C65FD20D-C82E-45F1-9A93-696D702174CE}" type="datetimeFigureOut">
              <a:rPr lang="zh-CN" altLang="en-US"/>
              <a:pPr>
                <a:defRPr/>
              </a:pPr>
              <a:t>2018-10-8</a:t>
            </a:fld>
            <a:endParaRPr lang="zh-CN" altLang="en-US"/>
          </a:p>
        </p:txBody>
      </p:sp>
      <p:sp>
        <p:nvSpPr>
          <p:cNvPr id="6"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8"/>
          <p:cNvSpPr>
            <a:spLocks noGrp="1" noChangeArrowheads="1"/>
          </p:cNvSpPr>
          <p:nvPr>
            <p:ph type="sldNum" sz="quarter" idx="12"/>
          </p:nvPr>
        </p:nvSpPr>
        <p:spPr>
          <a:ln/>
        </p:spPr>
        <p:txBody>
          <a:bodyPr/>
          <a:lstStyle>
            <a:lvl1pPr>
              <a:defRPr/>
            </a:lvl1pPr>
          </a:lstStyle>
          <a:p>
            <a:pPr>
              <a:defRPr/>
            </a:pPr>
            <a:fld id="{BE69C551-7BEA-4ABC-B86B-B8345075B258}" type="slidenum">
              <a:rPr lang="zh-CN" altLang="en-US"/>
              <a:pPr>
                <a:defRPr/>
              </a:pPr>
              <a:t>‹#›</a:t>
            </a:fld>
            <a:endParaRPr lang="zh-CN" altLang="en-US"/>
          </a:p>
        </p:txBody>
      </p:sp>
    </p:spTree>
    <p:extLst>
      <p:ext uri="{BB962C8B-B14F-4D97-AF65-F5344CB8AC3E}">
        <p14:creationId xmlns:p14="http://schemas.microsoft.com/office/powerpoint/2010/main" val="26588788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noChangeArrowheads="1"/>
          </p:cNvSpPr>
          <p:nvPr>
            <p:ph type="dt" sz="half" idx="10"/>
          </p:nvPr>
        </p:nvSpPr>
        <p:spPr>
          <a:ln/>
        </p:spPr>
        <p:txBody>
          <a:bodyPr/>
          <a:lstStyle>
            <a:lvl1pPr>
              <a:defRPr/>
            </a:lvl1pPr>
          </a:lstStyle>
          <a:p>
            <a:pPr>
              <a:defRPr/>
            </a:pPr>
            <a:fld id="{3594CAE6-990C-44DE-8A89-DCD91AE22CD2}" type="datetimeFigureOut">
              <a:rPr lang="zh-CN" altLang="en-US"/>
              <a:pPr>
                <a:defRPr/>
              </a:pPr>
              <a:t>2018-10-8</a:t>
            </a:fld>
            <a:endParaRPr lang="zh-CN" altLang="en-US"/>
          </a:p>
        </p:txBody>
      </p:sp>
      <p:sp>
        <p:nvSpPr>
          <p:cNvPr id="8"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8"/>
          <p:cNvSpPr>
            <a:spLocks noGrp="1" noChangeArrowheads="1"/>
          </p:cNvSpPr>
          <p:nvPr>
            <p:ph type="sldNum" sz="quarter" idx="12"/>
          </p:nvPr>
        </p:nvSpPr>
        <p:spPr>
          <a:ln/>
        </p:spPr>
        <p:txBody>
          <a:bodyPr/>
          <a:lstStyle>
            <a:lvl1pPr>
              <a:defRPr/>
            </a:lvl1pPr>
          </a:lstStyle>
          <a:p>
            <a:pPr>
              <a:defRPr/>
            </a:pPr>
            <a:fld id="{3E7FE46F-78A1-4691-8256-C55E9A3186CE}" type="slidenum">
              <a:rPr lang="zh-CN" altLang="en-US"/>
              <a:pPr>
                <a:defRPr/>
              </a:pPr>
              <a:t>‹#›</a:t>
            </a:fld>
            <a:endParaRPr lang="zh-CN" altLang="en-US"/>
          </a:p>
        </p:txBody>
      </p:sp>
    </p:spTree>
    <p:extLst>
      <p:ext uri="{BB962C8B-B14F-4D97-AF65-F5344CB8AC3E}">
        <p14:creationId xmlns:p14="http://schemas.microsoft.com/office/powerpoint/2010/main" val="27099491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6"/>
          <p:cNvSpPr>
            <a:spLocks noGrp="1" noChangeArrowheads="1"/>
          </p:cNvSpPr>
          <p:nvPr>
            <p:ph type="dt" sz="half" idx="10"/>
          </p:nvPr>
        </p:nvSpPr>
        <p:spPr>
          <a:ln/>
        </p:spPr>
        <p:txBody>
          <a:bodyPr/>
          <a:lstStyle>
            <a:lvl1pPr>
              <a:defRPr/>
            </a:lvl1pPr>
          </a:lstStyle>
          <a:p>
            <a:pPr>
              <a:defRPr/>
            </a:pPr>
            <a:fld id="{243132FC-9542-4AD2-A7FA-7C2DE0C79CFE}" type="datetimeFigureOut">
              <a:rPr lang="zh-CN" altLang="en-US"/>
              <a:pPr>
                <a:defRPr/>
              </a:pPr>
              <a:t>2018-10-8</a:t>
            </a:fld>
            <a:endParaRPr lang="zh-CN" altLang="en-US"/>
          </a:p>
        </p:txBody>
      </p:sp>
      <p:sp>
        <p:nvSpPr>
          <p:cNvPr id="4"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8"/>
          <p:cNvSpPr>
            <a:spLocks noGrp="1" noChangeArrowheads="1"/>
          </p:cNvSpPr>
          <p:nvPr>
            <p:ph type="sldNum" sz="quarter" idx="12"/>
          </p:nvPr>
        </p:nvSpPr>
        <p:spPr>
          <a:ln/>
        </p:spPr>
        <p:txBody>
          <a:bodyPr/>
          <a:lstStyle>
            <a:lvl1pPr>
              <a:defRPr/>
            </a:lvl1pPr>
          </a:lstStyle>
          <a:p>
            <a:pPr>
              <a:defRPr/>
            </a:pPr>
            <a:fld id="{51FB14D2-2DE4-4A6B-A671-7C192C3748A2}" type="slidenum">
              <a:rPr lang="zh-CN" altLang="en-US"/>
              <a:pPr>
                <a:defRPr/>
              </a:pPr>
              <a:t>‹#›</a:t>
            </a:fld>
            <a:endParaRPr lang="zh-CN" altLang="en-US"/>
          </a:p>
        </p:txBody>
      </p:sp>
    </p:spTree>
    <p:extLst>
      <p:ext uri="{BB962C8B-B14F-4D97-AF65-F5344CB8AC3E}">
        <p14:creationId xmlns:p14="http://schemas.microsoft.com/office/powerpoint/2010/main" val="8347397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6"/>
          <p:cNvSpPr>
            <a:spLocks noGrp="1" noChangeArrowheads="1"/>
          </p:cNvSpPr>
          <p:nvPr>
            <p:ph type="dt" sz="half" idx="10"/>
          </p:nvPr>
        </p:nvSpPr>
        <p:spPr>
          <a:ln/>
        </p:spPr>
        <p:txBody>
          <a:bodyPr/>
          <a:lstStyle>
            <a:lvl1pPr>
              <a:defRPr/>
            </a:lvl1pPr>
          </a:lstStyle>
          <a:p>
            <a:pPr>
              <a:defRPr/>
            </a:pPr>
            <a:fld id="{1249D9E2-5B66-4E2B-BC90-01BE02E1467B}" type="datetimeFigureOut">
              <a:rPr lang="zh-CN" altLang="en-US"/>
              <a:pPr>
                <a:defRPr/>
              </a:pPr>
              <a:t>2018-10-8</a:t>
            </a:fld>
            <a:endParaRPr lang="zh-CN" altLang="en-US"/>
          </a:p>
        </p:txBody>
      </p:sp>
      <p:sp>
        <p:nvSpPr>
          <p:cNvPr id="3"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8"/>
          <p:cNvSpPr>
            <a:spLocks noGrp="1" noChangeArrowheads="1"/>
          </p:cNvSpPr>
          <p:nvPr>
            <p:ph type="sldNum" sz="quarter" idx="12"/>
          </p:nvPr>
        </p:nvSpPr>
        <p:spPr>
          <a:ln/>
        </p:spPr>
        <p:txBody>
          <a:bodyPr/>
          <a:lstStyle>
            <a:lvl1pPr>
              <a:defRPr/>
            </a:lvl1pPr>
          </a:lstStyle>
          <a:p>
            <a:pPr>
              <a:defRPr/>
            </a:pPr>
            <a:fld id="{C51E05F3-FAFF-4DB0-B86A-8818C7CD0D54}" type="slidenum">
              <a:rPr lang="zh-CN" altLang="en-US"/>
              <a:pPr>
                <a:defRPr/>
              </a:pPr>
              <a:t>‹#›</a:t>
            </a:fld>
            <a:endParaRPr lang="zh-CN" altLang="en-US"/>
          </a:p>
        </p:txBody>
      </p:sp>
    </p:spTree>
    <p:extLst>
      <p:ext uri="{BB962C8B-B14F-4D97-AF65-F5344CB8AC3E}">
        <p14:creationId xmlns:p14="http://schemas.microsoft.com/office/powerpoint/2010/main" val="69676207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6"/>
          <p:cNvSpPr>
            <a:spLocks noGrp="1" noChangeArrowheads="1"/>
          </p:cNvSpPr>
          <p:nvPr>
            <p:ph type="dt" sz="half" idx="10"/>
          </p:nvPr>
        </p:nvSpPr>
        <p:spPr>
          <a:ln/>
        </p:spPr>
        <p:txBody>
          <a:bodyPr/>
          <a:lstStyle>
            <a:lvl1pPr>
              <a:defRPr/>
            </a:lvl1pPr>
          </a:lstStyle>
          <a:p>
            <a:pPr>
              <a:defRPr/>
            </a:pPr>
            <a:fld id="{E3A44A23-2BBB-48B0-9268-BB0F777754C9}" type="datetimeFigureOut">
              <a:rPr lang="zh-CN" altLang="en-US"/>
              <a:pPr>
                <a:defRPr/>
              </a:pPr>
              <a:t>2018-10-8</a:t>
            </a:fld>
            <a:endParaRPr lang="zh-CN" altLang="en-US"/>
          </a:p>
        </p:txBody>
      </p:sp>
      <p:sp>
        <p:nvSpPr>
          <p:cNvPr id="6"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8"/>
          <p:cNvSpPr>
            <a:spLocks noGrp="1" noChangeArrowheads="1"/>
          </p:cNvSpPr>
          <p:nvPr>
            <p:ph type="sldNum" sz="quarter" idx="12"/>
          </p:nvPr>
        </p:nvSpPr>
        <p:spPr>
          <a:ln/>
        </p:spPr>
        <p:txBody>
          <a:bodyPr/>
          <a:lstStyle>
            <a:lvl1pPr>
              <a:defRPr/>
            </a:lvl1pPr>
          </a:lstStyle>
          <a:p>
            <a:pPr>
              <a:defRPr/>
            </a:pPr>
            <a:fld id="{3286EF7F-6923-47DC-A41F-AC17D62DA7AB}" type="slidenum">
              <a:rPr lang="zh-CN" altLang="en-US"/>
              <a:pPr>
                <a:defRPr/>
              </a:pPr>
              <a:t>‹#›</a:t>
            </a:fld>
            <a:endParaRPr lang="zh-CN" altLang="en-US"/>
          </a:p>
        </p:txBody>
      </p:sp>
    </p:spTree>
    <p:extLst>
      <p:ext uri="{BB962C8B-B14F-4D97-AF65-F5344CB8AC3E}">
        <p14:creationId xmlns:p14="http://schemas.microsoft.com/office/powerpoint/2010/main" val="10105761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6"/>
          <p:cNvSpPr>
            <a:spLocks noGrp="1" noChangeArrowheads="1"/>
          </p:cNvSpPr>
          <p:nvPr>
            <p:ph type="dt" sz="half" idx="10"/>
          </p:nvPr>
        </p:nvSpPr>
        <p:spPr>
          <a:ln/>
        </p:spPr>
        <p:txBody>
          <a:bodyPr/>
          <a:lstStyle>
            <a:lvl1pPr>
              <a:defRPr/>
            </a:lvl1pPr>
          </a:lstStyle>
          <a:p>
            <a:pPr>
              <a:defRPr/>
            </a:pPr>
            <a:fld id="{69185609-B8EA-4CF9-95BB-AD5EDD77E216}" type="datetimeFigureOut">
              <a:rPr lang="zh-CN" altLang="en-US"/>
              <a:pPr>
                <a:defRPr/>
              </a:pPr>
              <a:t>2018-10-8</a:t>
            </a:fld>
            <a:endParaRPr lang="zh-CN" altLang="en-US"/>
          </a:p>
        </p:txBody>
      </p:sp>
      <p:sp>
        <p:nvSpPr>
          <p:cNvPr id="6"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8"/>
          <p:cNvSpPr>
            <a:spLocks noGrp="1" noChangeArrowheads="1"/>
          </p:cNvSpPr>
          <p:nvPr>
            <p:ph type="sldNum" sz="quarter" idx="12"/>
          </p:nvPr>
        </p:nvSpPr>
        <p:spPr>
          <a:ln/>
        </p:spPr>
        <p:txBody>
          <a:bodyPr/>
          <a:lstStyle>
            <a:lvl1pPr>
              <a:defRPr/>
            </a:lvl1pPr>
          </a:lstStyle>
          <a:p>
            <a:pPr>
              <a:defRPr/>
            </a:pPr>
            <a:fld id="{9AA535FE-05EC-4E89-A601-448550A29AE1}" type="slidenum">
              <a:rPr lang="zh-CN" altLang="en-US"/>
              <a:pPr>
                <a:defRPr/>
              </a:pPr>
              <a:t>‹#›</a:t>
            </a:fld>
            <a:endParaRPr lang="zh-CN" altLang="en-US"/>
          </a:p>
        </p:txBody>
      </p:sp>
    </p:spTree>
    <p:extLst>
      <p:ext uri="{BB962C8B-B14F-4D97-AF65-F5344CB8AC3E}">
        <p14:creationId xmlns:p14="http://schemas.microsoft.com/office/powerpoint/2010/main" val="1730690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6"/>
          <p:cNvSpPr>
            <a:spLocks noGrp="1" noChangeArrowheads="1"/>
          </p:cNvSpPr>
          <p:nvPr>
            <p:ph type="dt" sz="half" idx="10"/>
          </p:nvPr>
        </p:nvSpPr>
        <p:spPr>
          <a:ln/>
        </p:spPr>
        <p:txBody>
          <a:bodyPr/>
          <a:lstStyle>
            <a:lvl1pPr>
              <a:defRPr/>
            </a:lvl1pPr>
          </a:lstStyle>
          <a:p>
            <a:pPr>
              <a:defRPr/>
            </a:pPr>
            <a:fld id="{32549299-7E4D-45E6-9148-8D3D1BD1A492}" type="datetimeFigureOut">
              <a:rPr lang="zh-CN" altLang="en-US"/>
              <a:pPr>
                <a:defRPr/>
              </a:pPr>
              <a:t>2018-10-8</a:t>
            </a:fld>
            <a:endParaRPr lang="zh-CN" altLang="en-US"/>
          </a:p>
        </p:txBody>
      </p:sp>
      <p:sp>
        <p:nvSpPr>
          <p:cNvPr id="5"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8"/>
          <p:cNvSpPr>
            <a:spLocks noGrp="1" noChangeArrowheads="1"/>
          </p:cNvSpPr>
          <p:nvPr>
            <p:ph type="sldNum" sz="quarter" idx="12"/>
          </p:nvPr>
        </p:nvSpPr>
        <p:spPr>
          <a:ln/>
        </p:spPr>
        <p:txBody>
          <a:bodyPr/>
          <a:lstStyle>
            <a:lvl1pPr>
              <a:defRPr/>
            </a:lvl1pPr>
          </a:lstStyle>
          <a:p>
            <a:pPr>
              <a:defRPr/>
            </a:pPr>
            <a:fld id="{2E8567D7-AF43-4366-B660-B095F4109060}" type="slidenum">
              <a:rPr lang="zh-CN" altLang="en-US"/>
              <a:pPr>
                <a:defRPr/>
              </a:pPr>
              <a:t>‹#›</a:t>
            </a:fld>
            <a:endParaRPr lang="zh-CN" altLang="en-US"/>
          </a:p>
        </p:txBody>
      </p:sp>
    </p:spTree>
    <p:extLst>
      <p:ext uri="{BB962C8B-B14F-4D97-AF65-F5344CB8AC3E}">
        <p14:creationId xmlns:p14="http://schemas.microsoft.com/office/powerpoint/2010/main" val="386596012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6"/>
          <p:cNvSpPr>
            <a:spLocks noGrp="1" noChangeArrowheads="1"/>
          </p:cNvSpPr>
          <p:nvPr>
            <p:ph type="dt" sz="half" idx="10"/>
          </p:nvPr>
        </p:nvSpPr>
        <p:spPr>
          <a:ln/>
        </p:spPr>
        <p:txBody>
          <a:bodyPr/>
          <a:lstStyle>
            <a:lvl1pPr>
              <a:defRPr/>
            </a:lvl1pPr>
          </a:lstStyle>
          <a:p>
            <a:pPr>
              <a:defRPr/>
            </a:pPr>
            <a:fld id="{AA813DA2-D7C9-40AD-94D2-DF01F09AEAE2}" type="datetimeFigureOut">
              <a:rPr lang="zh-CN" altLang="en-US"/>
              <a:pPr>
                <a:defRPr/>
              </a:pPr>
              <a:t>2018-10-8</a:t>
            </a:fld>
            <a:endParaRPr lang="zh-CN" altLang="en-US"/>
          </a:p>
        </p:txBody>
      </p:sp>
      <p:sp>
        <p:nvSpPr>
          <p:cNvPr id="5" name="页脚占位符 7"/>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8"/>
          <p:cNvSpPr>
            <a:spLocks noGrp="1" noChangeArrowheads="1"/>
          </p:cNvSpPr>
          <p:nvPr>
            <p:ph type="sldNum" sz="quarter" idx="12"/>
          </p:nvPr>
        </p:nvSpPr>
        <p:spPr>
          <a:ln/>
        </p:spPr>
        <p:txBody>
          <a:bodyPr/>
          <a:lstStyle>
            <a:lvl1pPr>
              <a:defRPr/>
            </a:lvl1pPr>
          </a:lstStyle>
          <a:p>
            <a:pPr>
              <a:defRPr/>
            </a:pPr>
            <a:fld id="{256FC7AD-835E-4E5E-943D-30A2F7F3DE51}" type="slidenum">
              <a:rPr lang="zh-CN" altLang="en-US"/>
              <a:pPr>
                <a:defRPr/>
              </a:pPr>
              <a:t>‹#›</a:t>
            </a:fld>
            <a:endParaRPr lang="zh-CN" altLang="en-US"/>
          </a:p>
        </p:txBody>
      </p:sp>
    </p:spTree>
    <p:extLst>
      <p:ext uri="{BB962C8B-B14F-4D97-AF65-F5344CB8AC3E}">
        <p14:creationId xmlns:p14="http://schemas.microsoft.com/office/powerpoint/2010/main" val="39267409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BA0FE376-DF42-446C-9115-9CA55E4FBCBE}" type="datetimeFigureOut">
              <a:rPr lang="zh-CN" altLang="en-US"/>
              <a:pPr>
                <a:defRPr/>
              </a:pPr>
              <a:t>2018-10-8</a:t>
            </a:fld>
            <a:endParaRPr lang="zh-CN" altLang="en-US"/>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D78783FD-F2AD-4579-A15E-D37D1AF06588}" type="slidenum">
              <a:rPr lang="zh-CN" altLang="en-US"/>
              <a:pPr>
                <a:defRPr/>
              </a:pPr>
              <a:t>‹#›</a:t>
            </a:fld>
            <a:endParaRPr lang="zh-CN" altLang="en-US"/>
          </a:p>
        </p:txBody>
      </p:sp>
    </p:spTree>
    <p:extLst>
      <p:ext uri="{BB962C8B-B14F-4D97-AF65-F5344CB8AC3E}">
        <p14:creationId xmlns:p14="http://schemas.microsoft.com/office/powerpoint/2010/main" val="198866581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97280ED5-AD5F-4C38-BD77-D0A4DA49722B}" type="datetimeFigureOut">
              <a:rPr lang="zh-CN" altLang="en-US"/>
              <a:pPr>
                <a:defRPr/>
              </a:pPr>
              <a:t>2018-10-8</a:t>
            </a:fld>
            <a:endParaRPr lang="zh-CN" altLang="en-US"/>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9A2B207E-6C91-4B0F-99BE-8445262D12F3}" type="slidenum">
              <a:rPr lang="zh-CN" altLang="en-US"/>
              <a:pPr>
                <a:defRPr/>
              </a:pPr>
              <a:t>‹#›</a:t>
            </a:fld>
            <a:endParaRPr lang="zh-CN" altLang="en-US"/>
          </a:p>
        </p:txBody>
      </p:sp>
    </p:spTree>
    <p:extLst>
      <p:ext uri="{BB962C8B-B14F-4D97-AF65-F5344CB8AC3E}">
        <p14:creationId xmlns:p14="http://schemas.microsoft.com/office/powerpoint/2010/main" val="154323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3A98F3EB-1828-4914-82E4-385824D894BE}"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097FF0C-94C2-40D4-8222-4DC80CE16058}" type="slidenum">
              <a:rPr lang="zh-CN" altLang="en-US"/>
              <a:pPr>
                <a:defRPr/>
              </a:pPr>
              <a:t>‹#›</a:t>
            </a:fld>
            <a:endParaRPr lang="zh-CN" altLang="en-US"/>
          </a:p>
        </p:txBody>
      </p:sp>
    </p:spTree>
    <p:extLst>
      <p:ext uri="{BB962C8B-B14F-4D97-AF65-F5344CB8AC3E}">
        <p14:creationId xmlns:p14="http://schemas.microsoft.com/office/powerpoint/2010/main" val="23017964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2"/>
          <p:cNvSpPr>
            <a:spLocks noGrp="1" noChangeArrowheads="1"/>
          </p:cNvSpPr>
          <p:nvPr>
            <p:ph type="dt" sz="half" idx="10"/>
          </p:nvPr>
        </p:nvSpPr>
        <p:spPr>
          <a:ln/>
        </p:spPr>
        <p:txBody>
          <a:bodyPr/>
          <a:lstStyle>
            <a:lvl1pPr>
              <a:defRPr/>
            </a:lvl1pPr>
          </a:lstStyle>
          <a:p>
            <a:pPr>
              <a:defRPr/>
            </a:pPr>
            <a:fld id="{60F7C3B7-0F2F-4D2D-AE99-A23755894E45}" type="datetimeFigureOut">
              <a:rPr lang="zh-CN" altLang="en-US"/>
              <a:pPr>
                <a:defRPr/>
              </a:pPr>
              <a:t>2018-10-8</a:t>
            </a:fld>
            <a:endParaRPr lang="zh-CN" altLang="en-US"/>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C06E3864-BF85-4913-A9E7-E1EEE8C886AE}" type="slidenum">
              <a:rPr lang="zh-CN" altLang="en-US"/>
              <a:pPr>
                <a:defRPr/>
              </a:pPr>
              <a:t>‹#›</a:t>
            </a:fld>
            <a:endParaRPr lang="zh-CN" altLang="en-US"/>
          </a:p>
        </p:txBody>
      </p:sp>
    </p:spTree>
    <p:extLst>
      <p:ext uri="{BB962C8B-B14F-4D97-AF65-F5344CB8AC3E}">
        <p14:creationId xmlns:p14="http://schemas.microsoft.com/office/powerpoint/2010/main" val="4340088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2"/>
          <p:cNvSpPr>
            <a:spLocks noGrp="1" noChangeArrowheads="1"/>
          </p:cNvSpPr>
          <p:nvPr>
            <p:ph type="dt" sz="half" idx="10"/>
          </p:nvPr>
        </p:nvSpPr>
        <p:spPr>
          <a:ln/>
        </p:spPr>
        <p:txBody>
          <a:bodyPr/>
          <a:lstStyle>
            <a:lvl1pPr>
              <a:defRPr/>
            </a:lvl1pPr>
          </a:lstStyle>
          <a:p>
            <a:pPr>
              <a:defRPr/>
            </a:pPr>
            <a:fld id="{ED985E3C-A17B-4BB4-9FA7-B6790BD644BD}" type="datetimeFigureOut">
              <a:rPr lang="zh-CN" altLang="en-US"/>
              <a:pPr>
                <a:defRPr/>
              </a:pPr>
              <a:t>2018-10-8</a:t>
            </a:fld>
            <a:endParaRPr lang="zh-CN" altLang="en-US"/>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F4A5679A-3965-4E64-AB25-59A46441A81D}" type="slidenum">
              <a:rPr lang="zh-CN" altLang="en-US"/>
              <a:pPr>
                <a:defRPr/>
              </a:pPr>
              <a:t>‹#›</a:t>
            </a:fld>
            <a:endParaRPr lang="zh-CN" altLang="en-US"/>
          </a:p>
        </p:txBody>
      </p:sp>
    </p:spTree>
    <p:extLst>
      <p:ext uri="{BB962C8B-B14F-4D97-AF65-F5344CB8AC3E}">
        <p14:creationId xmlns:p14="http://schemas.microsoft.com/office/powerpoint/2010/main" val="140700868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2"/>
          <p:cNvSpPr>
            <a:spLocks noGrp="1" noChangeArrowheads="1"/>
          </p:cNvSpPr>
          <p:nvPr>
            <p:ph type="dt" sz="half" idx="10"/>
          </p:nvPr>
        </p:nvSpPr>
        <p:spPr>
          <a:ln/>
        </p:spPr>
        <p:txBody>
          <a:bodyPr/>
          <a:lstStyle>
            <a:lvl1pPr>
              <a:defRPr/>
            </a:lvl1pPr>
          </a:lstStyle>
          <a:p>
            <a:pPr>
              <a:defRPr/>
            </a:pPr>
            <a:fld id="{CFBF5969-3801-43A2-9B97-C44811CD5B98}" type="datetimeFigureOut">
              <a:rPr lang="zh-CN" altLang="en-US"/>
              <a:pPr>
                <a:defRPr/>
              </a:pPr>
              <a:t>2018-10-8</a:t>
            </a:fld>
            <a:endParaRPr lang="zh-CN" altLang="en-US"/>
          </a:p>
        </p:txBody>
      </p:sp>
      <p:sp>
        <p:nvSpPr>
          <p:cNvPr id="8"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4"/>
          <p:cNvSpPr>
            <a:spLocks noGrp="1" noChangeArrowheads="1"/>
          </p:cNvSpPr>
          <p:nvPr>
            <p:ph type="sldNum" sz="quarter" idx="12"/>
          </p:nvPr>
        </p:nvSpPr>
        <p:spPr>
          <a:ln/>
        </p:spPr>
        <p:txBody>
          <a:bodyPr/>
          <a:lstStyle>
            <a:lvl1pPr>
              <a:defRPr/>
            </a:lvl1pPr>
          </a:lstStyle>
          <a:p>
            <a:pPr>
              <a:defRPr/>
            </a:pPr>
            <a:fld id="{69CC36E6-3732-494F-A0DC-8E2E616089E8}" type="slidenum">
              <a:rPr lang="zh-CN" altLang="en-US"/>
              <a:pPr>
                <a:defRPr/>
              </a:pPr>
              <a:t>‹#›</a:t>
            </a:fld>
            <a:endParaRPr lang="zh-CN" altLang="en-US"/>
          </a:p>
        </p:txBody>
      </p:sp>
    </p:spTree>
    <p:extLst>
      <p:ext uri="{BB962C8B-B14F-4D97-AF65-F5344CB8AC3E}">
        <p14:creationId xmlns:p14="http://schemas.microsoft.com/office/powerpoint/2010/main" val="259588560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noChangeArrowheads="1"/>
          </p:cNvSpPr>
          <p:nvPr>
            <p:ph type="dt" sz="half" idx="10"/>
          </p:nvPr>
        </p:nvSpPr>
        <p:spPr>
          <a:ln/>
        </p:spPr>
        <p:txBody>
          <a:bodyPr/>
          <a:lstStyle>
            <a:lvl1pPr>
              <a:defRPr/>
            </a:lvl1pPr>
          </a:lstStyle>
          <a:p>
            <a:pPr>
              <a:defRPr/>
            </a:pPr>
            <a:fld id="{F5FA3920-E329-4EA4-BC17-8DBAC3E17AF5}" type="datetimeFigureOut">
              <a:rPr lang="zh-CN" altLang="en-US"/>
              <a:pPr>
                <a:defRPr/>
              </a:pPr>
              <a:t>2018-10-8</a:t>
            </a:fld>
            <a:endParaRPr lang="zh-CN" altLang="en-US"/>
          </a:p>
        </p:txBody>
      </p:sp>
      <p:sp>
        <p:nvSpPr>
          <p:cNvPr id="4"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4"/>
          <p:cNvSpPr>
            <a:spLocks noGrp="1" noChangeArrowheads="1"/>
          </p:cNvSpPr>
          <p:nvPr>
            <p:ph type="sldNum" sz="quarter" idx="12"/>
          </p:nvPr>
        </p:nvSpPr>
        <p:spPr>
          <a:ln/>
        </p:spPr>
        <p:txBody>
          <a:bodyPr/>
          <a:lstStyle>
            <a:lvl1pPr>
              <a:defRPr/>
            </a:lvl1pPr>
          </a:lstStyle>
          <a:p>
            <a:pPr>
              <a:defRPr/>
            </a:pPr>
            <a:fld id="{7A7CE37F-CEF4-435F-BE8B-7047AE758920}" type="slidenum">
              <a:rPr lang="zh-CN" altLang="en-US"/>
              <a:pPr>
                <a:defRPr/>
              </a:pPr>
              <a:t>‹#›</a:t>
            </a:fld>
            <a:endParaRPr lang="zh-CN" altLang="en-US"/>
          </a:p>
        </p:txBody>
      </p:sp>
    </p:spTree>
    <p:extLst>
      <p:ext uri="{BB962C8B-B14F-4D97-AF65-F5344CB8AC3E}">
        <p14:creationId xmlns:p14="http://schemas.microsoft.com/office/powerpoint/2010/main" val="9409295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
          <p:cNvSpPr>
            <a:spLocks noGrp="1" noChangeArrowheads="1"/>
          </p:cNvSpPr>
          <p:nvPr>
            <p:ph type="dt" sz="half" idx="10"/>
          </p:nvPr>
        </p:nvSpPr>
        <p:spPr>
          <a:ln/>
        </p:spPr>
        <p:txBody>
          <a:bodyPr/>
          <a:lstStyle>
            <a:lvl1pPr>
              <a:defRPr/>
            </a:lvl1pPr>
          </a:lstStyle>
          <a:p>
            <a:pPr>
              <a:defRPr/>
            </a:pPr>
            <a:fld id="{CA5655B5-D768-43B2-8879-38CE52E309BC}" type="datetimeFigureOut">
              <a:rPr lang="zh-CN" altLang="en-US"/>
              <a:pPr>
                <a:defRPr/>
              </a:pPr>
              <a:t>2018-10-8</a:t>
            </a:fld>
            <a:endParaRPr lang="zh-CN" altLang="en-US"/>
          </a:p>
        </p:txBody>
      </p:sp>
      <p:sp>
        <p:nvSpPr>
          <p:cNvPr id="3"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4"/>
          <p:cNvSpPr>
            <a:spLocks noGrp="1" noChangeArrowheads="1"/>
          </p:cNvSpPr>
          <p:nvPr>
            <p:ph type="sldNum" sz="quarter" idx="12"/>
          </p:nvPr>
        </p:nvSpPr>
        <p:spPr>
          <a:ln/>
        </p:spPr>
        <p:txBody>
          <a:bodyPr/>
          <a:lstStyle>
            <a:lvl1pPr>
              <a:defRPr/>
            </a:lvl1pPr>
          </a:lstStyle>
          <a:p>
            <a:pPr>
              <a:defRPr/>
            </a:pPr>
            <a:fld id="{18EB18F9-4CB6-4845-8318-CF90119EA77C}" type="slidenum">
              <a:rPr lang="zh-CN" altLang="en-US"/>
              <a:pPr>
                <a:defRPr/>
              </a:pPr>
              <a:t>‹#›</a:t>
            </a:fld>
            <a:endParaRPr lang="zh-CN" altLang="en-US"/>
          </a:p>
        </p:txBody>
      </p:sp>
    </p:spTree>
    <p:extLst>
      <p:ext uri="{BB962C8B-B14F-4D97-AF65-F5344CB8AC3E}">
        <p14:creationId xmlns:p14="http://schemas.microsoft.com/office/powerpoint/2010/main" val="66919791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
          <p:cNvSpPr>
            <a:spLocks noGrp="1" noChangeArrowheads="1"/>
          </p:cNvSpPr>
          <p:nvPr>
            <p:ph type="dt" sz="half" idx="10"/>
          </p:nvPr>
        </p:nvSpPr>
        <p:spPr>
          <a:ln/>
        </p:spPr>
        <p:txBody>
          <a:bodyPr/>
          <a:lstStyle>
            <a:lvl1pPr>
              <a:defRPr/>
            </a:lvl1pPr>
          </a:lstStyle>
          <a:p>
            <a:pPr>
              <a:defRPr/>
            </a:pPr>
            <a:fld id="{63B8C602-0BC4-4142-8B5E-6EE011EF3BCE}" type="datetimeFigureOut">
              <a:rPr lang="zh-CN" altLang="en-US"/>
              <a:pPr>
                <a:defRPr/>
              </a:pPr>
              <a:t>2018-10-8</a:t>
            </a:fld>
            <a:endParaRPr lang="zh-CN" altLang="en-US"/>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F962ECD4-AB31-4E97-8BB2-B84A48D797E8}" type="slidenum">
              <a:rPr lang="zh-CN" altLang="en-US"/>
              <a:pPr>
                <a:defRPr/>
              </a:pPr>
              <a:t>‹#›</a:t>
            </a:fld>
            <a:endParaRPr lang="zh-CN" altLang="en-US"/>
          </a:p>
        </p:txBody>
      </p:sp>
    </p:spTree>
    <p:extLst>
      <p:ext uri="{BB962C8B-B14F-4D97-AF65-F5344CB8AC3E}">
        <p14:creationId xmlns:p14="http://schemas.microsoft.com/office/powerpoint/2010/main" val="398935896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
          <p:cNvSpPr>
            <a:spLocks noGrp="1" noChangeArrowheads="1"/>
          </p:cNvSpPr>
          <p:nvPr>
            <p:ph type="dt" sz="half" idx="10"/>
          </p:nvPr>
        </p:nvSpPr>
        <p:spPr>
          <a:ln/>
        </p:spPr>
        <p:txBody>
          <a:bodyPr/>
          <a:lstStyle>
            <a:lvl1pPr>
              <a:defRPr/>
            </a:lvl1pPr>
          </a:lstStyle>
          <a:p>
            <a:pPr>
              <a:defRPr/>
            </a:pPr>
            <a:fld id="{341FF0F7-13A2-4B01-8A20-88B95E809EA5}" type="datetimeFigureOut">
              <a:rPr lang="zh-CN" altLang="en-US"/>
              <a:pPr>
                <a:defRPr/>
              </a:pPr>
              <a:t>2018-10-8</a:t>
            </a:fld>
            <a:endParaRPr lang="zh-CN" altLang="en-US"/>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0CEE5486-62CD-4261-A30D-69115C8C6ADD}" type="slidenum">
              <a:rPr lang="zh-CN" altLang="en-US"/>
              <a:pPr>
                <a:defRPr/>
              </a:pPr>
              <a:t>‹#›</a:t>
            </a:fld>
            <a:endParaRPr lang="zh-CN" altLang="en-US"/>
          </a:p>
        </p:txBody>
      </p:sp>
    </p:spTree>
    <p:extLst>
      <p:ext uri="{BB962C8B-B14F-4D97-AF65-F5344CB8AC3E}">
        <p14:creationId xmlns:p14="http://schemas.microsoft.com/office/powerpoint/2010/main" val="129688415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174E1141-CC07-4A72-AF30-A74718239843}" type="datetimeFigureOut">
              <a:rPr lang="zh-CN" altLang="en-US"/>
              <a:pPr>
                <a:defRPr/>
              </a:pPr>
              <a:t>2018-10-8</a:t>
            </a:fld>
            <a:endParaRPr lang="zh-CN" altLang="en-US"/>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8A2DB0F1-EA9A-45A9-9E22-37582EA368F9}" type="slidenum">
              <a:rPr lang="zh-CN" altLang="en-US"/>
              <a:pPr>
                <a:defRPr/>
              </a:pPr>
              <a:t>‹#›</a:t>
            </a:fld>
            <a:endParaRPr lang="zh-CN" altLang="en-US"/>
          </a:p>
        </p:txBody>
      </p:sp>
    </p:spTree>
    <p:extLst>
      <p:ext uri="{BB962C8B-B14F-4D97-AF65-F5344CB8AC3E}">
        <p14:creationId xmlns:p14="http://schemas.microsoft.com/office/powerpoint/2010/main" val="53604840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00AA3DDA-2887-4B17-B881-D42F4915C498}" type="datetimeFigureOut">
              <a:rPr lang="zh-CN" altLang="en-US"/>
              <a:pPr>
                <a:defRPr/>
              </a:pPr>
              <a:t>2018-10-8</a:t>
            </a:fld>
            <a:endParaRPr lang="zh-CN" altLang="en-US"/>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6B9073D1-F966-4D9D-88A3-DA9B4B5469D4}" type="slidenum">
              <a:rPr lang="zh-CN" altLang="en-US"/>
              <a:pPr>
                <a:defRPr/>
              </a:pPr>
              <a:t>‹#›</a:t>
            </a:fld>
            <a:endParaRPr lang="zh-CN" altLang="en-US"/>
          </a:p>
        </p:txBody>
      </p:sp>
    </p:spTree>
    <p:extLst>
      <p:ext uri="{BB962C8B-B14F-4D97-AF65-F5344CB8AC3E}">
        <p14:creationId xmlns:p14="http://schemas.microsoft.com/office/powerpoint/2010/main" val="308070059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1"/>
          <p:cNvSpPr>
            <a:spLocks noGrp="1" noChangeArrowheads="1"/>
          </p:cNvSpPr>
          <p:nvPr>
            <p:ph type="dt" sz="half" idx="10"/>
          </p:nvPr>
        </p:nvSpPr>
        <p:spPr>
          <a:ln/>
        </p:spPr>
        <p:txBody>
          <a:bodyPr/>
          <a:lstStyle>
            <a:lvl1pPr>
              <a:defRPr/>
            </a:lvl1pPr>
          </a:lstStyle>
          <a:p>
            <a:pPr>
              <a:defRPr/>
            </a:pPr>
            <a:fld id="{674BBD34-0858-486C-9A5E-5DE8EB80B156}" type="datetimeFigureOut">
              <a:rPr lang="zh-CN" altLang="en-US"/>
              <a:pPr>
                <a:defRPr/>
              </a:pPr>
              <a:t>2018-10-8</a:t>
            </a:fld>
            <a:endParaRPr lang="zh-CN" altLang="en-US"/>
          </a:p>
        </p:txBody>
      </p:sp>
      <p:sp>
        <p:nvSpPr>
          <p:cNvPr id="5"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3"/>
          <p:cNvSpPr>
            <a:spLocks noGrp="1" noChangeArrowheads="1"/>
          </p:cNvSpPr>
          <p:nvPr>
            <p:ph type="sldNum" sz="quarter" idx="12"/>
          </p:nvPr>
        </p:nvSpPr>
        <p:spPr>
          <a:ln/>
        </p:spPr>
        <p:txBody>
          <a:bodyPr/>
          <a:lstStyle>
            <a:lvl1pPr>
              <a:defRPr/>
            </a:lvl1pPr>
          </a:lstStyle>
          <a:p>
            <a:pPr>
              <a:defRPr/>
            </a:pPr>
            <a:fld id="{16CF1FCE-26A5-470D-BD80-87C959328100}" type="slidenum">
              <a:rPr lang="zh-CN" altLang="en-US"/>
              <a:pPr>
                <a:defRPr/>
              </a:pPr>
              <a:t>‹#›</a:t>
            </a:fld>
            <a:endParaRPr lang="zh-CN" altLang="en-US"/>
          </a:p>
        </p:txBody>
      </p:sp>
    </p:spTree>
    <p:extLst>
      <p:ext uri="{BB962C8B-B14F-4D97-AF65-F5344CB8AC3E}">
        <p14:creationId xmlns:p14="http://schemas.microsoft.com/office/powerpoint/2010/main" val="3636193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9FFD6377-B81C-4689-BA4C-48A699AC8051}" type="datetimeFigureOut">
              <a:rPr lang="zh-CN" altLang="en-US"/>
              <a:pPr>
                <a:defRPr/>
              </a:pPr>
              <a:t>2018-10-8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6D78EF2C-2B1A-4BA9-A56A-5BE194C026E3}" type="slidenum">
              <a:rPr lang="zh-CN" altLang="en-US"/>
              <a:pPr>
                <a:defRPr/>
              </a:pPr>
              <a:t>‹#›</a:t>
            </a:fld>
            <a:endParaRPr lang="zh-CN" altLang="en-US"/>
          </a:p>
        </p:txBody>
      </p:sp>
    </p:spTree>
    <p:extLst>
      <p:ext uri="{BB962C8B-B14F-4D97-AF65-F5344CB8AC3E}">
        <p14:creationId xmlns:p14="http://schemas.microsoft.com/office/powerpoint/2010/main" val="32222036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
          <p:cNvSpPr>
            <a:spLocks noGrp="1" noChangeArrowheads="1"/>
          </p:cNvSpPr>
          <p:nvPr>
            <p:ph type="dt" sz="half" idx="10"/>
          </p:nvPr>
        </p:nvSpPr>
        <p:spPr>
          <a:ln/>
        </p:spPr>
        <p:txBody>
          <a:bodyPr/>
          <a:lstStyle>
            <a:lvl1pPr>
              <a:defRPr/>
            </a:lvl1pPr>
          </a:lstStyle>
          <a:p>
            <a:pPr>
              <a:defRPr/>
            </a:pPr>
            <a:fld id="{116102A2-598C-4573-822D-2379DB5C3E2D}" type="datetimeFigureOut">
              <a:rPr lang="zh-CN" altLang="en-US"/>
              <a:pPr>
                <a:defRPr/>
              </a:pPr>
              <a:t>2018-10-8</a:t>
            </a:fld>
            <a:endParaRPr lang="zh-CN" altLang="en-US"/>
          </a:p>
        </p:txBody>
      </p:sp>
      <p:sp>
        <p:nvSpPr>
          <p:cNvPr id="5"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3"/>
          <p:cNvSpPr>
            <a:spLocks noGrp="1" noChangeArrowheads="1"/>
          </p:cNvSpPr>
          <p:nvPr>
            <p:ph type="sldNum" sz="quarter" idx="12"/>
          </p:nvPr>
        </p:nvSpPr>
        <p:spPr>
          <a:ln/>
        </p:spPr>
        <p:txBody>
          <a:bodyPr/>
          <a:lstStyle>
            <a:lvl1pPr>
              <a:defRPr/>
            </a:lvl1pPr>
          </a:lstStyle>
          <a:p>
            <a:pPr>
              <a:defRPr/>
            </a:pPr>
            <a:fld id="{A3B76768-31B4-4DD5-8C4A-BAC88753A5A8}" type="slidenum">
              <a:rPr lang="zh-CN" altLang="en-US"/>
              <a:pPr>
                <a:defRPr/>
              </a:pPr>
              <a:t>‹#›</a:t>
            </a:fld>
            <a:endParaRPr lang="zh-CN" altLang="en-US"/>
          </a:p>
        </p:txBody>
      </p:sp>
    </p:spTree>
    <p:extLst>
      <p:ext uri="{BB962C8B-B14F-4D97-AF65-F5344CB8AC3E}">
        <p14:creationId xmlns:p14="http://schemas.microsoft.com/office/powerpoint/2010/main" val="121159484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1"/>
          <p:cNvSpPr>
            <a:spLocks noGrp="1" noChangeArrowheads="1"/>
          </p:cNvSpPr>
          <p:nvPr>
            <p:ph type="dt" sz="half" idx="10"/>
          </p:nvPr>
        </p:nvSpPr>
        <p:spPr>
          <a:ln/>
        </p:spPr>
        <p:txBody>
          <a:bodyPr/>
          <a:lstStyle>
            <a:lvl1pPr>
              <a:defRPr/>
            </a:lvl1pPr>
          </a:lstStyle>
          <a:p>
            <a:pPr>
              <a:defRPr/>
            </a:pPr>
            <a:fld id="{B0B426BF-67A3-446A-9030-65C89AEA2FA0}" type="datetimeFigureOut">
              <a:rPr lang="zh-CN" altLang="en-US"/>
              <a:pPr>
                <a:defRPr/>
              </a:pPr>
              <a:t>2018-10-8</a:t>
            </a:fld>
            <a:endParaRPr lang="zh-CN" altLang="en-US"/>
          </a:p>
        </p:txBody>
      </p:sp>
      <p:sp>
        <p:nvSpPr>
          <p:cNvPr id="5"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3"/>
          <p:cNvSpPr>
            <a:spLocks noGrp="1" noChangeArrowheads="1"/>
          </p:cNvSpPr>
          <p:nvPr>
            <p:ph type="sldNum" sz="quarter" idx="12"/>
          </p:nvPr>
        </p:nvSpPr>
        <p:spPr>
          <a:ln/>
        </p:spPr>
        <p:txBody>
          <a:bodyPr/>
          <a:lstStyle>
            <a:lvl1pPr>
              <a:defRPr/>
            </a:lvl1pPr>
          </a:lstStyle>
          <a:p>
            <a:pPr>
              <a:defRPr/>
            </a:pPr>
            <a:fld id="{7DAC2F0A-FF62-4C9E-B2DA-0A4A886D0AAF}" type="slidenum">
              <a:rPr lang="zh-CN" altLang="en-US"/>
              <a:pPr>
                <a:defRPr/>
              </a:pPr>
              <a:t>‹#›</a:t>
            </a:fld>
            <a:endParaRPr lang="zh-CN" altLang="en-US"/>
          </a:p>
        </p:txBody>
      </p:sp>
    </p:spTree>
    <p:extLst>
      <p:ext uri="{BB962C8B-B14F-4D97-AF65-F5344CB8AC3E}">
        <p14:creationId xmlns:p14="http://schemas.microsoft.com/office/powerpoint/2010/main" val="13797203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1"/>
          <p:cNvSpPr>
            <a:spLocks noGrp="1" noChangeArrowheads="1"/>
          </p:cNvSpPr>
          <p:nvPr>
            <p:ph type="dt" sz="half" idx="10"/>
          </p:nvPr>
        </p:nvSpPr>
        <p:spPr>
          <a:ln/>
        </p:spPr>
        <p:txBody>
          <a:bodyPr/>
          <a:lstStyle>
            <a:lvl1pPr>
              <a:defRPr/>
            </a:lvl1pPr>
          </a:lstStyle>
          <a:p>
            <a:pPr>
              <a:defRPr/>
            </a:pPr>
            <a:fld id="{CD0FB7B6-FC71-4850-8AF3-F96CCDFAB977}" type="datetimeFigureOut">
              <a:rPr lang="zh-CN" altLang="en-US"/>
              <a:pPr>
                <a:defRPr/>
              </a:pPr>
              <a:t>2018-10-8</a:t>
            </a:fld>
            <a:endParaRPr lang="zh-CN" altLang="en-US"/>
          </a:p>
        </p:txBody>
      </p:sp>
      <p:sp>
        <p:nvSpPr>
          <p:cNvPr id="6"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3"/>
          <p:cNvSpPr>
            <a:spLocks noGrp="1" noChangeArrowheads="1"/>
          </p:cNvSpPr>
          <p:nvPr>
            <p:ph type="sldNum" sz="quarter" idx="12"/>
          </p:nvPr>
        </p:nvSpPr>
        <p:spPr>
          <a:ln/>
        </p:spPr>
        <p:txBody>
          <a:bodyPr/>
          <a:lstStyle>
            <a:lvl1pPr>
              <a:defRPr/>
            </a:lvl1pPr>
          </a:lstStyle>
          <a:p>
            <a:pPr>
              <a:defRPr/>
            </a:pPr>
            <a:fld id="{30F1BA65-6A8E-4AE4-8F56-0095311B1BC9}" type="slidenum">
              <a:rPr lang="zh-CN" altLang="en-US"/>
              <a:pPr>
                <a:defRPr/>
              </a:pPr>
              <a:t>‹#›</a:t>
            </a:fld>
            <a:endParaRPr lang="zh-CN" altLang="en-US"/>
          </a:p>
        </p:txBody>
      </p:sp>
    </p:spTree>
    <p:extLst>
      <p:ext uri="{BB962C8B-B14F-4D97-AF65-F5344CB8AC3E}">
        <p14:creationId xmlns:p14="http://schemas.microsoft.com/office/powerpoint/2010/main" val="23183062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1"/>
          <p:cNvSpPr>
            <a:spLocks noGrp="1" noChangeArrowheads="1"/>
          </p:cNvSpPr>
          <p:nvPr>
            <p:ph type="dt" sz="half" idx="10"/>
          </p:nvPr>
        </p:nvSpPr>
        <p:spPr>
          <a:ln/>
        </p:spPr>
        <p:txBody>
          <a:bodyPr/>
          <a:lstStyle>
            <a:lvl1pPr>
              <a:defRPr/>
            </a:lvl1pPr>
          </a:lstStyle>
          <a:p>
            <a:pPr>
              <a:defRPr/>
            </a:pPr>
            <a:fld id="{0566B6D3-2AFC-450E-BB88-A37EEA04C34F}" type="datetimeFigureOut">
              <a:rPr lang="zh-CN" altLang="en-US"/>
              <a:pPr>
                <a:defRPr/>
              </a:pPr>
              <a:t>2018-10-8</a:t>
            </a:fld>
            <a:endParaRPr lang="zh-CN" altLang="en-US"/>
          </a:p>
        </p:txBody>
      </p:sp>
      <p:sp>
        <p:nvSpPr>
          <p:cNvPr id="8"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3"/>
          <p:cNvSpPr>
            <a:spLocks noGrp="1" noChangeArrowheads="1"/>
          </p:cNvSpPr>
          <p:nvPr>
            <p:ph type="sldNum" sz="quarter" idx="12"/>
          </p:nvPr>
        </p:nvSpPr>
        <p:spPr>
          <a:ln/>
        </p:spPr>
        <p:txBody>
          <a:bodyPr/>
          <a:lstStyle>
            <a:lvl1pPr>
              <a:defRPr/>
            </a:lvl1pPr>
          </a:lstStyle>
          <a:p>
            <a:pPr>
              <a:defRPr/>
            </a:pPr>
            <a:fld id="{F0AF02C9-D7D4-4BCF-A1BB-AB45C0F4E6C8}" type="slidenum">
              <a:rPr lang="zh-CN" altLang="en-US"/>
              <a:pPr>
                <a:defRPr/>
              </a:pPr>
              <a:t>‹#›</a:t>
            </a:fld>
            <a:endParaRPr lang="zh-CN" altLang="en-US"/>
          </a:p>
        </p:txBody>
      </p:sp>
    </p:spTree>
    <p:extLst>
      <p:ext uri="{BB962C8B-B14F-4D97-AF65-F5344CB8AC3E}">
        <p14:creationId xmlns:p14="http://schemas.microsoft.com/office/powerpoint/2010/main" val="281723841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1"/>
          <p:cNvSpPr>
            <a:spLocks noGrp="1" noChangeArrowheads="1"/>
          </p:cNvSpPr>
          <p:nvPr>
            <p:ph type="dt" sz="half" idx="10"/>
          </p:nvPr>
        </p:nvSpPr>
        <p:spPr>
          <a:ln/>
        </p:spPr>
        <p:txBody>
          <a:bodyPr/>
          <a:lstStyle>
            <a:lvl1pPr>
              <a:defRPr/>
            </a:lvl1pPr>
          </a:lstStyle>
          <a:p>
            <a:pPr>
              <a:defRPr/>
            </a:pPr>
            <a:fld id="{79110881-5DDF-4E8A-8BD6-A5CE3AC13CA4}" type="datetimeFigureOut">
              <a:rPr lang="zh-CN" altLang="en-US"/>
              <a:pPr>
                <a:defRPr/>
              </a:pPr>
              <a:t>2018-10-8</a:t>
            </a:fld>
            <a:endParaRPr lang="zh-CN" altLang="en-US"/>
          </a:p>
        </p:txBody>
      </p:sp>
      <p:sp>
        <p:nvSpPr>
          <p:cNvPr id="4"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3"/>
          <p:cNvSpPr>
            <a:spLocks noGrp="1" noChangeArrowheads="1"/>
          </p:cNvSpPr>
          <p:nvPr>
            <p:ph type="sldNum" sz="quarter" idx="12"/>
          </p:nvPr>
        </p:nvSpPr>
        <p:spPr>
          <a:ln/>
        </p:spPr>
        <p:txBody>
          <a:bodyPr/>
          <a:lstStyle>
            <a:lvl1pPr>
              <a:defRPr/>
            </a:lvl1pPr>
          </a:lstStyle>
          <a:p>
            <a:pPr>
              <a:defRPr/>
            </a:pPr>
            <a:fld id="{1F17EB74-F9C6-44DE-BB02-17573DD00795}" type="slidenum">
              <a:rPr lang="zh-CN" altLang="en-US"/>
              <a:pPr>
                <a:defRPr/>
              </a:pPr>
              <a:t>‹#›</a:t>
            </a:fld>
            <a:endParaRPr lang="zh-CN" altLang="en-US"/>
          </a:p>
        </p:txBody>
      </p:sp>
    </p:spTree>
    <p:extLst>
      <p:ext uri="{BB962C8B-B14F-4D97-AF65-F5344CB8AC3E}">
        <p14:creationId xmlns:p14="http://schemas.microsoft.com/office/powerpoint/2010/main" val="7435838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noChangeArrowheads="1"/>
          </p:cNvSpPr>
          <p:nvPr>
            <p:ph type="dt" sz="half" idx="10"/>
          </p:nvPr>
        </p:nvSpPr>
        <p:spPr>
          <a:ln/>
        </p:spPr>
        <p:txBody>
          <a:bodyPr/>
          <a:lstStyle>
            <a:lvl1pPr>
              <a:defRPr/>
            </a:lvl1pPr>
          </a:lstStyle>
          <a:p>
            <a:pPr>
              <a:defRPr/>
            </a:pPr>
            <a:fld id="{B31BFDAC-873C-45F2-A5B4-DD5BA0B51929}" type="datetimeFigureOut">
              <a:rPr lang="zh-CN" altLang="en-US"/>
              <a:pPr>
                <a:defRPr/>
              </a:pPr>
              <a:t>2018-10-8</a:t>
            </a:fld>
            <a:endParaRPr lang="zh-CN" altLang="en-US"/>
          </a:p>
        </p:txBody>
      </p:sp>
      <p:sp>
        <p:nvSpPr>
          <p:cNvPr id="3"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3"/>
          <p:cNvSpPr>
            <a:spLocks noGrp="1" noChangeArrowheads="1"/>
          </p:cNvSpPr>
          <p:nvPr>
            <p:ph type="sldNum" sz="quarter" idx="12"/>
          </p:nvPr>
        </p:nvSpPr>
        <p:spPr>
          <a:ln/>
        </p:spPr>
        <p:txBody>
          <a:bodyPr/>
          <a:lstStyle>
            <a:lvl1pPr>
              <a:defRPr/>
            </a:lvl1pPr>
          </a:lstStyle>
          <a:p>
            <a:pPr>
              <a:defRPr/>
            </a:pPr>
            <a:fld id="{27D5B766-866A-470A-AF03-6BE78B3D8CE2}" type="slidenum">
              <a:rPr lang="zh-CN" altLang="en-US"/>
              <a:pPr>
                <a:defRPr/>
              </a:pPr>
              <a:t>‹#›</a:t>
            </a:fld>
            <a:endParaRPr lang="zh-CN" altLang="en-US"/>
          </a:p>
        </p:txBody>
      </p:sp>
    </p:spTree>
    <p:extLst>
      <p:ext uri="{BB962C8B-B14F-4D97-AF65-F5344CB8AC3E}">
        <p14:creationId xmlns:p14="http://schemas.microsoft.com/office/powerpoint/2010/main" val="412743683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1"/>
          <p:cNvSpPr>
            <a:spLocks noGrp="1" noChangeArrowheads="1"/>
          </p:cNvSpPr>
          <p:nvPr>
            <p:ph type="dt" sz="half" idx="10"/>
          </p:nvPr>
        </p:nvSpPr>
        <p:spPr>
          <a:ln/>
        </p:spPr>
        <p:txBody>
          <a:bodyPr/>
          <a:lstStyle>
            <a:lvl1pPr>
              <a:defRPr/>
            </a:lvl1pPr>
          </a:lstStyle>
          <a:p>
            <a:pPr>
              <a:defRPr/>
            </a:pPr>
            <a:fld id="{9EDEF2E2-0057-44FB-BBA9-6B9C38CE5AA5}" type="datetimeFigureOut">
              <a:rPr lang="zh-CN" altLang="en-US"/>
              <a:pPr>
                <a:defRPr/>
              </a:pPr>
              <a:t>2018-10-8</a:t>
            </a:fld>
            <a:endParaRPr lang="zh-CN" altLang="en-US"/>
          </a:p>
        </p:txBody>
      </p:sp>
      <p:sp>
        <p:nvSpPr>
          <p:cNvPr id="6"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3"/>
          <p:cNvSpPr>
            <a:spLocks noGrp="1" noChangeArrowheads="1"/>
          </p:cNvSpPr>
          <p:nvPr>
            <p:ph type="sldNum" sz="quarter" idx="12"/>
          </p:nvPr>
        </p:nvSpPr>
        <p:spPr>
          <a:ln/>
        </p:spPr>
        <p:txBody>
          <a:bodyPr/>
          <a:lstStyle>
            <a:lvl1pPr>
              <a:defRPr/>
            </a:lvl1pPr>
          </a:lstStyle>
          <a:p>
            <a:pPr>
              <a:defRPr/>
            </a:pPr>
            <a:fld id="{A9D93F51-FF61-44B8-9562-D4834E632201}" type="slidenum">
              <a:rPr lang="zh-CN" altLang="en-US"/>
              <a:pPr>
                <a:defRPr/>
              </a:pPr>
              <a:t>‹#›</a:t>
            </a:fld>
            <a:endParaRPr lang="zh-CN" altLang="en-US"/>
          </a:p>
        </p:txBody>
      </p:sp>
    </p:spTree>
    <p:extLst>
      <p:ext uri="{BB962C8B-B14F-4D97-AF65-F5344CB8AC3E}">
        <p14:creationId xmlns:p14="http://schemas.microsoft.com/office/powerpoint/2010/main" val="369902805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1"/>
          <p:cNvSpPr>
            <a:spLocks noGrp="1" noChangeArrowheads="1"/>
          </p:cNvSpPr>
          <p:nvPr>
            <p:ph type="dt" sz="half" idx="10"/>
          </p:nvPr>
        </p:nvSpPr>
        <p:spPr>
          <a:ln/>
        </p:spPr>
        <p:txBody>
          <a:bodyPr/>
          <a:lstStyle>
            <a:lvl1pPr>
              <a:defRPr/>
            </a:lvl1pPr>
          </a:lstStyle>
          <a:p>
            <a:pPr>
              <a:defRPr/>
            </a:pPr>
            <a:fld id="{F328ABE5-468A-4244-9716-918A9D070E4C}" type="datetimeFigureOut">
              <a:rPr lang="zh-CN" altLang="en-US"/>
              <a:pPr>
                <a:defRPr/>
              </a:pPr>
              <a:t>2018-10-8</a:t>
            </a:fld>
            <a:endParaRPr lang="zh-CN" altLang="en-US"/>
          </a:p>
        </p:txBody>
      </p:sp>
      <p:sp>
        <p:nvSpPr>
          <p:cNvPr id="6"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3"/>
          <p:cNvSpPr>
            <a:spLocks noGrp="1" noChangeArrowheads="1"/>
          </p:cNvSpPr>
          <p:nvPr>
            <p:ph type="sldNum" sz="quarter" idx="12"/>
          </p:nvPr>
        </p:nvSpPr>
        <p:spPr>
          <a:ln/>
        </p:spPr>
        <p:txBody>
          <a:bodyPr/>
          <a:lstStyle>
            <a:lvl1pPr>
              <a:defRPr/>
            </a:lvl1pPr>
          </a:lstStyle>
          <a:p>
            <a:pPr>
              <a:defRPr/>
            </a:pPr>
            <a:fld id="{81C57F1F-106E-47AC-9781-4E295538F5C3}" type="slidenum">
              <a:rPr lang="zh-CN" altLang="en-US"/>
              <a:pPr>
                <a:defRPr/>
              </a:pPr>
              <a:t>‹#›</a:t>
            </a:fld>
            <a:endParaRPr lang="zh-CN" altLang="en-US"/>
          </a:p>
        </p:txBody>
      </p:sp>
    </p:spTree>
    <p:extLst>
      <p:ext uri="{BB962C8B-B14F-4D97-AF65-F5344CB8AC3E}">
        <p14:creationId xmlns:p14="http://schemas.microsoft.com/office/powerpoint/2010/main" val="368962647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
          <p:cNvSpPr>
            <a:spLocks noGrp="1" noChangeArrowheads="1"/>
          </p:cNvSpPr>
          <p:nvPr>
            <p:ph type="dt" sz="half" idx="10"/>
          </p:nvPr>
        </p:nvSpPr>
        <p:spPr>
          <a:ln/>
        </p:spPr>
        <p:txBody>
          <a:bodyPr/>
          <a:lstStyle>
            <a:lvl1pPr>
              <a:defRPr/>
            </a:lvl1pPr>
          </a:lstStyle>
          <a:p>
            <a:pPr>
              <a:defRPr/>
            </a:pPr>
            <a:fld id="{22066DF8-1D46-42A6-BB98-7F441207B829}" type="datetimeFigureOut">
              <a:rPr lang="zh-CN" altLang="en-US"/>
              <a:pPr>
                <a:defRPr/>
              </a:pPr>
              <a:t>2018-10-8</a:t>
            </a:fld>
            <a:endParaRPr lang="zh-CN" altLang="en-US"/>
          </a:p>
        </p:txBody>
      </p:sp>
      <p:sp>
        <p:nvSpPr>
          <p:cNvPr id="5"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3"/>
          <p:cNvSpPr>
            <a:spLocks noGrp="1" noChangeArrowheads="1"/>
          </p:cNvSpPr>
          <p:nvPr>
            <p:ph type="sldNum" sz="quarter" idx="12"/>
          </p:nvPr>
        </p:nvSpPr>
        <p:spPr>
          <a:ln/>
        </p:spPr>
        <p:txBody>
          <a:bodyPr/>
          <a:lstStyle>
            <a:lvl1pPr>
              <a:defRPr/>
            </a:lvl1pPr>
          </a:lstStyle>
          <a:p>
            <a:pPr>
              <a:defRPr/>
            </a:pPr>
            <a:fld id="{D5591200-AA77-455D-9068-9D6EA247F2FA}" type="slidenum">
              <a:rPr lang="zh-CN" altLang="en-US"/>
              <a:pPr>
                <a:defRPr/>
              </a:pPr>
              <a:t>‹#›</a:t>
            </a:fld>
            <a:endParaRPr lang="zh-CN" altLang="en-US"/>
          </a:p>
        </p:txBody>
      </p:sp>
    </p:spTree>
    <p:extLst>
      <p:ext uri="{BB962C8B-B14F-4D97-AF65-F5344CB8AC3E}">
        <p14:creationId xmlns:p14="http://schemas.microsoft.com/office/powerpoint/2010/main" val="140881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
          <p:cNvSpPr>
            <a:spLocks noGrp="1" noChangeArrowheads="1"/>
          </p:cNvSpPr>
          <p:nvPr>
            <p:ph type="dt" sz="half" idx="10"/>
          </p:nvPr>
        </p:nvSpPr>
        <p:spPr>
          <a:ln/>
        </p:spPr>
        <p:txBody>
          <a:bodyPr/>
          <a:lstStyle>
            <a:lvl1pPr>
              <a:defRPr/>
            </a:lvl1pPr>
          </a:lstStyle>
          <a:p>
            <a:pPr>
              <a:defRPr/>
            </a:pPr>
            <a:fld id="{052731A7-A581-4D66-B938-0F327CED2E9E}" type="datetimeFigureOut">
              <a:rPr lang="zh-CN" altLang="en-US"/>
              <a:pPr>
                <a:defRPr/>
              </a:pPr>
              <a:t>2018-10-8</a:t>
            </a:fld>
            <a:endParaRPr lang="zh-CN" altLang="en-US"/>
          </a:p>
        </p:txBody>
      </p:sp>
      <p:sp>
        <p:nvSpPr>
          <p:cNvPr id="5" name="页脚占位符 2"/>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3"/>
          <p:cNvSpPr>
            <a:spLocks noGrp="1" noChangeArrowheads="1"/>
          </p:cNvSpPr>
          <p:nvPr>
            <p:ph type="sldNum" sz="quarter" idx="12"/>
          </p:nvPr>
        </p:nvSpPr>
        <p:spPr>
          <a:ln/>
        </p:spPr>
        <p:txBody>
          <a:bodyPr/>
          <a:lstStyle>
            <a:lvl1pPr>
              <a:defRPr/>
            </a:lvl1pPr>
          </a:lstStyle>
          <a:p>
            <a:pPr>
              <a:defRPr/>
            </a:pPr>
            <a:fld id="{F0777607-027D-4AB3-AD29-25EC1FEE1691}" type="slidenum">
              <a:rPr lang="zh-CN" altLang="en-US"/>
              <a:pPr>
                <a:defRPr/>
              </a:pPr>
              <a:t>‹#›</a:t>
            </a:fld>
            <a:endParaRPr lang="zh-CN" altLang="en-US"/>
          </a:p>
        </p:txBody>
      </p:sp>
    </p:spTree>
    <p:extLst>
      <p:ext uri="{BB962C8B-B14F-4D97-AF65-F5344CB8AC3E}">
        <p14:creationId xmlns:p14="http://schemas.microsoft.com/office/powerpoint/2010/main" val="321532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itchFamily="34" charset="0"/>
              <a:buNone/>
              <a:defRPr sz="1200">
                <a:solidFill>
                  <a:srgbClr val="898989"/>
                </a:solidFill>
              </a:defRPr>
            </a:lvl1pPr>
          </a:lstStyle>
          <a:p>
            <a:pPr>
              <a:defRPr/>
            </a:pPr>
            <a:fld id="{30C90532-DD55-4876-9568-E72EFB8A4137}" type="datetimeFigureOut">
              <a:rPr lang="zh-CN" altLang="en-US"/>
              <a:pPr>
                <a:defRPr/>
              </a:pPr>
              <a:t>2018-10-8</a:t>
            </a:fld>
            <a:endParaRPr lang="zh-CN" altLang="en-US"/>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itchFamily="34" charset="0"/>
              <a:buNone/>
              <a:defRPr sz="120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itchFamily="34" charset="0"/>
              <a:buNone/>
              <a:defRPr sz="1200">
                <a:solidFill>
                  <a:srgbClr val="898989"/>
                </a:solidFill>
              </a:defRPr>
            </a:lvl1pPr>
          </a:lstStyle>
          <a:p>
            <a:pPr>
              <a:defRPr/>
            </a:pPr>
            <a:fld id="{16F67D0E-F126-425B-BDCE-590FE1CB9EA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42"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43"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1268" name="日期占位符 4"/>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665C30CB-C899-4EEB-904A-42A9D80FD408}" type="datetimeFigureOut">
              <a:rPr lang="zh-CN" altLang="en-US"/>
              <a:pPr>
                <a:defRPr/>
              </a:pPr>
              <a:t>2018-10-8</a:t>
            </a:fld>
            <a:endParaRPr lang="zh-CN" altLang="en-US"/>
          </a:p>
        </p:txBody>
      </p:sp>
      <p:sp>
        <p:nvSpPr>
          <p:cNvPr id="11269" name="页脚占位符 5"/>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11270" name="灯片编号占位符 6"/>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38EF0FED-2FD9-4B4D-AE6C-A0D11206A19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126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2292" name="日期占位符 4"/>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4C155386-8AA4-4584-B450-DBE95BA9C259}" type="datetimeFigureOut">
              <a:rPr lang="zh-CN" altLang="en-US"/>
              <a:pPr>
                <a:defRPr/>
              </a:pPr>
              <a:t>2018-10-8</a:t>
            </a:fld>
            <a:endParaRPr lang="zh-CN" altLang="en-US"/>
          </a:p>
        </p:txBody>
      </p:sp>
      <p:sp>
        <p:nvSpPr>
          <p:cNvPr id="12293" name="页脚占位符 5"/>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12294" name="灯片编号占位符 6"/>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75EC9516-8688-492A-A4C2-38FF74C3023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2290"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2291"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3316"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2455DF74-A10F-4371-B6B4-18253CE4DC4B}" type="datetimeFigureOut">
              <a:rPr lang="zh-CN" altLang="en-US"/>
              <a:pPr>
                <a:defRPr/>
              </a:pPr>
              <a:t>2018-10-8</a:t>
            </a:fld>
            <a:endParaRPr lang="zh-CN" altLang="en-US"/>
          </a:p>
        </p:txBody>
      </p:sp>
      <p:sp>
        <p:nvSpPr>
          <p:cNvPr id="13317"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13318"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1E8E2FA0-A846-4DA5-9571-88EE780DBCD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3315"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4340"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87CFCED9-1243-40E7-9004-7DC1841E16AC}" type="datetimeFigureOut">
              <a:rPr lang="zh-CN" altLang="en-US"/>
              <a:pPr>
                <a:defRPr/>
              </a:pPr>
              <a:t>2018-10-8</a:t>
            </a:fld>
            <a:endParaRPr lang="zh-CN" altLang="en-US"/>
          </a:p>
        </p:txBody>
      </p:sp>
      <p:sp>
        <p:nvSpPr>
          <p:cNvPr id="14341"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14342"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D37C76D0-AA4E-4063-A950-CACAD006AD8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2051"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076"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itchFamily="34" charset="0"/>
              <a:buNone/>
              <a:defRPr sz="1200">
                <a:solidFill>
                  <a:srgbClr val="898989"/>
                </a:solidFill>
              </a:defRPr>
            </a:lvl1pPr>
          </a:lstStyle>
          <a:p>
            <a:pPr>
              <a:defRPr/>
            </a:pPr>
            <a:fld id="{64CD6E68-C65B-4331-809E-2F74EDD36994}" type="datetimeFigureOut">
              <a:rPr lang="zh-CN" altLang="en-US"/>
              <a:pPr>
                <a:defRPr/>
              </a:pPr>
              <a:t>2018-10-8</a:t>
            </a:fld>
            <a:endParaRPr lang="zh-CN" altLang="en-US"/>
          </a:p>
        </p:txBody>
      </p:sp>
      <p:sp>
        <p:nvSpPr>
          <p:cNvPr id="3077"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itchFamily="34" charset="0"/>
              <a:buNone/>
              <a:defRPr sz="1200">
                <a:solidFill>
                  <a:srgbClr val="898989"/>
                </a:solidFill>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itchFamily="34" charset="0"/>
              <a:buNone/>
              <a:defRPr sz="1200">
                <a:solidFill>
                  <a:srgbClr val="898989"/>
                </a:solidFill>
              </a:defRPr>
            </a:lvl1pPr>
          </a:lstStyle>
          <a:p>
            <a:pPr>
              <a:defRPr/>
            </a:pPr>
            <a:fld id="{2B8B4DCA-2432-479C-B10B-5687F6A26AE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3075"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4100"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0E6F68D4-4441-4740-BF26-6E9819FD5B54}" type="datetimeFigureOut">
              <a:rPr lang="zh-CN" altLang="en-US"/>
              <a:pPr>
                <a:defRPr/>
              </a:pPr>
              <a:t>2018-10-8</a:t>
            </a:fld>
            <a:endParaRPr lang="zh-CN" altLang="en-US"/>
          </a:p>
        </p:txBody>
      </p:sp>
      <p:sp>
        <p:nvSpPr>
          <p:cNvPr id="4101"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4102"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D9B1B1DE-A3BB-4725-9BF1-FEED917F017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4099"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5124"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329F91BE-3E3A-4F9D-BED4-639C067B74BA}" type="datetimeFigureOut">
              <a:rPr lang="zh-CN" altLang="en-US"/>
              <a:pPr>
                <a:defRPr/>
              </a:pPr>
              <a:t>2018-10-8</a:t>
            </a:fld>
            <a:endParaRPr lang="zh-CN" altLang="en-US"/>
          </a:p>
        </p:txBody>
      </p:sp>
      <p:sp>
        <p:nvSpPr>
          <p:cNvPr id="5125"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5126"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7B485242-16FF-4959-8002-7ACC6256EBA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5123"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614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AACE18D2-4C93-4683-B7FB-DDD1EB4D2CB8}" type="datetimeFigureOut">
              <a:rPr lang="zh-CN" altLang="en-US"/>
              <a:pPr>
                <a:defRPr/>
              </a:pPr>
              <a:t>2018-10-8</a:t>
            </a:fld>
            <a:endParaRPr lang="zh-CN" altLang="en-US"/>
          </a:p>
        </p:txBody>
      </p:sp>
      <p:sp>
        <p:nvSpPr>
          <p:cNvPr id="614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615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F0E89F1A-5263-4983-8393-B158EB55C7D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614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7172" name="日期占位符 4"/>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23432AB9-9BAF-4E04-B16F-73856B9E640D}" type="datetimeFigureOut">
              <a:rPr lang="zh-CN" altLang="en-US"/>
              <a:pPr>
                <a:defRPr/>
              </a:pPr>
              <a:t>2018-10-8</a:t>
            </a:fld>
            <a:endParaRPr lang="zh-CN" altLang="en-US"/>
          </a:p>
        </p:txBody>
      </p:sp>
      <p:sp>
        <p:nvSpPr>
          <p:cNvPr id="7173" name="页脚占位符 5"/>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7174" name="灯片编号占位符 6"/>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6F39F7D1-5C1A-43A0-B101-F5BC45C5774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7171"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8196" name="日期占位符 6"/>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7A675ED2-4E4F-4F58-AF7B-12CB5ADA6B1D}" type="datetimeFigureOut">
              <a:rPr lang="zh-CN" altLang="en-US"/>
              <a:pPr>
                <a:defRPr/>
              </a:pPr>
              <a:t>2018-10-8</a:t>
            </a:fld>
            <a:endParaRPr lang="zh-CN" altLang="en-US"/>
          </a:p>
        </p:txBody>
      </p:sp>
      <p:sp>
        <p:nvSpPr>
          <p:cNvPr id="8197" name="页脚占位符 7"/>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8198" name="灯片编号占位符 8"/>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191CD81D-BBB4-4B69-BAF6-8FC2AE53916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194"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8195"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9220" name="日期占位符 2"/>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F5FF055F-B589-4292-AA66-A3B6832392D3}" type="datetimeFigureOut">
              <a:rPr lang="zh-CN" altLang="en-US"/>
              <a:pPr>
                <a:defRPr/>
              </a:pPr>
              <a:t>2018-10-8</a:t>
            </a:fld>
            <a:endParaRPr lang="zh-CN" altLang="en-US"/>
          </a:p>
        </p:txBody>
      </p:sp>
      <p:sp>
        <p:nvSpPr>
          <p:cNvPr id="9221" name="页脚占位符 3"/>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9222" name="灯片编号占位符 4"/>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7CB549C9-0DB7-4203-A9AB-C661682FD7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218"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9219"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44" name="日期占位符 1"/>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buFont typeface="Arial" pitchFamily="34" charset="0"/>
              <a:buNone/>
              <a:defRPr sz="1200">
                <a:solidFill>
                  <a:srgbClr val="898989"/>
                </a:solidFill>
              </a:defRPr>
            </a:lvl1pPr>
          </a:lstStyle>
          <a:p>
            <a:pPr>
              <a:defRPr/>
            </a:pPr>
            <a:fld id="{DB0DAE20-ACA3-4892-B7D5-C655E80E6672}" type="datetimeFigureOut">
              <a:rPr lang="zh-CN" altLang="en-US"/>
              <a:pPr>
                <a:defRPr/>
              </a:pPr>
              <a:t>2018-10-8</a:t>
            </a:fld>
            <a:endParaRPr lang="zh-CN" altLang="en-US"/>
          </a:p>
        </p:txBody>
      </p:sp>
      <p:sp>
        <p:nvSpPr>
          <p:cNvPr id="10245" name="页脚占位符 2"/>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buFont typeface="Arial" pitchFamily="34" charset="0"/>
              <a:buNone/>
              <a:defRPr sz="1200">
                <a:solidFill>
                  <a:srgbClr val="898989"/>
                </a:solidFill>
              </a:defRPr>
            </a:lvl1pPr>
          </a:lstStyle>
          <a:p>
            <a:pPr>
              <a:defRPr/>
            </a:pPr>
            <a:endParaRPr lang="zh-CN" altLang="en-US"/>
          </a:p>
        </p:txBody>
      </p:sp>
      <p:sp>
        <p:nvSpPr>
          <p:cNvPr id="10246" name="灯片编号占位符 3"/>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0" hangingPunct="0">
              <a:buFont typeface="Arial" pitchFamily="34" charset="0"/>
              <a:buNone/>
              <a:defRPr sz="1200">
                <a:solidFill>
                  <a:srgbClr val="898989"/>
                </a:solidFill>
              </a:defRPr>
            </a:lvl1pPr>
          </a:lstStyle>
          <a:p>
            <a:pPr>
              <a:defRPr/>
            </a:pPr>
            <a:fld id="{10B690FE-6547-43CF-917E-508E00D3B55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0070C0"/>
        </a:solidFill>
        <a:effectLst/>
      </p:bgPr>
    </p:bg>
    <p:spTree>
      <p:nvGrpSpPr>
        <p:cNvPr id="1" name=""/>
        <p:cNvGrpSpPr/>
        <p:nvPr/>
      </p:nvGrpSpPr>
      <p:grpSpPr>
        <a:xfrm>
          <a:off x="0" y="0"/>
          <a:ext cx="0" cy="0"/>
          <a:chOff x="0" y="0"/>
          <a:chExt cx="0" cy="0"/>
        </a:xfrm>
      </p:grpSpPr>
      <p:sp>
        <p:nvSpPr>
          <p:cNvPr id="28674" name="等腰三角形 4"/>
          <p:cNvSpPr>
            <a:spLocks/>
          </p:cNvSpPr>
          <p:nvPr/>
        </p:nvSpPr>
        <p:spPr bwMode="auto">
          <a:xfrm>
            <a:off x="3411538" y="0"/>
            <a:ext cx="3540125" cy="6858000"/>
          </a:xfrm>
          <a:custGeom>
            <a:avLst/>
            <a:gdLst>
              <a:gd name="T0" fmla="*/ 818343 w 3540538"/>
              <a:gd name="T1" fmla="*/ 6858000 h 6858000"/>
              <a:gd name="T2" fmla="*/ 3537234 w 3540538"/>
              <a:gd name="T3" fmla="*/ 0 h 6858000"/>
              <a:gd name="T4" fmla="*/ 1688391 w 3540538"/>
              <a:gd name="T5" fmla="*/ 6858000 h 6858000"/>
              <a:gd name="T6" fmla="*/ 818343 w 3540538"/>
              <a:gd name="T7" fmla="*/ 6858000 h 6858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40538" h="6858000">
                <a:moveTo>
                  <a:pt x="819108" y="6858000"/>
                </a:moveTo>
                <a:cubicBezTo>
                  <a:pt x="-910511" y="4789714"/>
                  <a:pt x="146615" y="2503714"/>
                  <a:pt x="3540538" y="0"/>
                </a:cubicBezTo>
                <a:cubicBezTo>
                  <a:pt x="-859709" y="3490687"/>
                  <a:pt x="386102" y="5515430"/>
                  <a:pt x="1689967" y="6858000"/>
                </a:cubicBezTo>
                <a:lnTo>
                  <a:pt x="819108" y="68580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28676" name="文本框 6"/>
          <p:cNvSpPr txBox="1">
            <a:spLocks noChangeArrowheads="1"/>
          </p:cNvSpPr>
          <p:nvPr/>
        </p:nvSpPr>
        <p:spPr bwMode="auto">
          <a:xfrm>
            <a:off x="4826000" y="2684463"/>
            <a:ext cx="75713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4800" b="1" dirty="0" smtClean="0">
                <a:solidFill>
                  <a:srgbClr val="FFFFFF"/>
                </a:solidFill>
                <a:latin typeface="微软雅黑" pitchFamily="34" charset="-122"/>
                <a:ea typeface="微软雅黑" pitchFamily="34" charset="-122"/>
              </a:rPr>
              <a:t>宁夏共享集团股份有限公司</a:t>
            </a:r>
            <a:endParaRPr lang="zh-CN" sz="4800" b="1" dirty="0">
              <a:solidFill>
                <a:srgbClr val="FFFFFF"/>
              </a:solidFill>
              <a:latin typeface="微软雅黑" pitchFamily="34" charset="-122"/>
              <a:ea typeface="微软雅黑" pitchFamily="34" charset="-122"/>
            </a:endParaRPr>
          </a:p>
        </p:txBody>
      </p:sp>
      <p:sp>
        <p:nvSpPr>
          <p:cNvPr id="28677" name="文本框 7"/>
          <p:cNvSpPr txBox="1">
            <a:spLocks noChangeArrowheads="1"/>
          </p:cNvSpPr>
          <p:nvPr/>
        </p:nvSpPr>
        <p:spPr bwMode="auto">
          <a:xfrm>
            <a:off x="4996448" y="3515460"/>
            <a:ext cx="71358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buFont typeface="Arial" pitchFamily="34" charset="0"/>
              <a:buNone/>
            </a:pPr>
            <a:r>
              <a:rPr lang="zh-CN" altLang="en-US" sz="3600" b="1" dirty="0">
                <a:solidFill>
                  <a:srgbClr val="FFFFFF"/>
                </a:solidFill>
                <a:latin typeface="微软雅黑" pitchFamily="34" charset="-122"/>
                <a:ea typeface="微软雅黑" pitchFamily="34" charset="-122"/>
              </a:rPr>
              <a:t>顶岗实践工作总结</a:t>
            </a:r>
            <a:endParaRPr lang="zh-CN" altLang="zh-CN" sz="3600" b="1" dirty="0">
              <a:solidFill>
                <a:srgbClr val="FFFFFF"/>
              </a:solidFill>
              <a:latin typeface="微软雅黑" pitchFamily="34" charset="-122"/>
              <a:ea typeface="微软雅黑" pitchFamily="34" charset="-122"/>
            </a:endParaRPr>
          </a:p>
        </p:txBody>
      </p:sp>
      <p:sp>
        <p:nvSpPr>
          <p:cNvPr id="28678" name="文本框 8"/>
          <p:cNvSpPr txBox="1">
            <a:spLocks noChangeArrowheads="1"/>
          </p:cNvSpPr>
          <p:nvPr/>
        </p:nvSpPr>
        <p:spPr bwMode="auto">
          <a:xfrm>
            <a:off x="8346075" y="5938313"/>
            <a:ext cx="3845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2800" b="1" dirty="0" smtClean="0">
                <a:solidFill>
                  <a:srgbClr val="FFFFFF"/>
                </a:solidFill>
                <a:latin typeface="微软雅黑" pitchFamily="34" charset="-122"/>
                <a:ea typeface="微软雅黑" pitchFamily="34" charset="-122"/>
              </a:rPr>
              <a:t>工业工程学院    樊嘉欣</a:t>
            </a:r>
            <a:endParaRPr lang="zh-CN" altLang="en-US" sz="2800" b="1" dirty="0">
              <a:solidFill>
                <a:srgbClr val="FFFFFF"/>
              </a:solidFill>
              <a:latin typeface="微软雅黑" pitchFamily="34" charset="-122"/>
              <a:ea typeface="微软雅黑" pitchFamily="34" charset="-122"/>
            </a:endParaRPr>
          </a:p>
        </p:txBody>
      </p:sp>
      <p:sp>
        <p:nvSpPr>
          <p:cNvPr id="7" name="文本框 8"/>
          <p:cNvSpPr txBox="1">
            <a:spLocks noChangeArrowheads="1"/>
          </p:cNvSpPr>
          <p:nvPr/>
        </p:nvSpPr>
        <p:spPr bwMode="auto">
          <a:xfrm>
            <a:off x="7900441" y="2243103"/>
            <a:ext cx="4291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2018.07.25-2018.08.25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平行四边形 6"/>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1747" name="平行四边形 7"/>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1748"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sp>
        <p:nvSpPr>
          <p:cNvPr id="31749" name="矩形 8"/>
          <p:cNvSpPr>
            <a:spLocks noChangeArrowheads="1"/>
          </p:cNvSpPr>
          <p:nvPr/>
        </p:nvSpPr>
        <p:spPr bwMode="auto">
          <a:xfrm>
            <a:off x="817563" y="423863"/>
            <a:ext cx="21467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熔融沉积</a:t>
            </a:r>
            <a:r>
              <a:rPr lang="en-US" altLang="zh-CN" sz="2400" b="1" dirty="0" smtClean="0">
                <a:solidFill>
                  <a:schemeClr val="bg1"/>
                </a:solidFill>
                <a:latin typeface="微软雅黑" pitchFamily="34" charset="-122"/>
                <a:ea typeface="微软雅黑" pitchFamily="34" charset="-122"/>
              </a:rPr>
              <a:t>FDM</a:t>
            </a:r>
            <a:endParaRPr lang="zh-CN" sz="2400" b="1" dirty="0">
              <a:solidFill>
                <a:schemeClr val="bg1"/>
              </a:solidFill>
              <a:latin typeface="微软雅黑" pitchFamily="34" charset="-122"/>
              <a:ea typeface="微软雅黑" pitchFamily="34" charset="-122"/>
            </a:endParaRPr>
          </a:p>
        </p:txBody>
      </p:sp>
      <p:grpSp>
        <p:nvGrpSpPr>
          <p:cNvPr id="31750" name="组合 11"/>
          <p:cNvGrpSpPr>
            <a:grpSpLocks/>
          </p:cNvGrpSpPr>
          <p:nvPr/>
        </p:nvGrpSpPr>
        <p:grpSpPr bwMode="auto">
          <a:xfrm>
            <a:off x="11480800" y="479425"/>
            <a:ext cx="333375" cy="333375"/>
            <a:chOff x="0" y="0"/>
            <a:chExt cx="449943" cy="449943"/>
          </a:xfrm>
        </p:grpSpPr>
        <p:sp>
          <p:nvSpPr>
            <p:cNvPr id="31775" name="椭圆 9"/>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1776" name="等腰三角形 10"/>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pSp>
        <p:nvGrpSpPr>
          <p:cNvPr id="2" name="组合 1"/>
          <p:cNvGrpSpPr/>
          <p:nvPr/>
        </p:nvGrpSpPr>
        <p:grpSpPr>
          <a:xfrm>
            <a:off x="876300" y="1795463"/>
            <a:ext cx="4368560" cy="4471987"/>
            <a:chOff x="876300" y="1795463"/>
            <a:chExt cx="4591050" cy="1709737"/>
          </a:xfrm>
        </p:grpSpPr>
        <p:sp>
          <p:nvSpPr>
            <p:cNvPr id="33" name="圆角矩形 7"/>
            <p:cNvSpPr>
              <a:spLocks noChangeArrowheads="1"/>
            </p:cNvSpPr>
            <p:nvPr/>
          </p:nvSpPr>
          <p:spPr bwMode="auto">
            <a:xfrm>
              <a:off x="876300" y="2028825"/>
              <a:ext cx="4591050" cy="1476375"/>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4" name="矩形 8"/>
            <p:cNvSpPr>
              <a:spLocks noChangeArrowheads="1"/>
            </p:cNvSpPr>
            <p:nvPr/>
          </p:nvSpPr>
          <p:spPr bwMode="auto">
            <a:xfrm>
              <a:off x="1023410" y="2298848"/>
              <a:ext cx="4402395" cy="116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2400" b="1" dirty="0">
                  <a:latin typeface="微软雅黑" panose="020B0503020204020204" pitchFamily="34" charset="-122"/>
                  <a:ea typeface="微软雅黑" panose="020B0503020204020204" pitchFamily="34" charset="-122"/>
                </a:rPr>
                <a:t>又叫熔丝沉积，它是将丝状热熔性材料加热融化，通过带有一个微细喷嘴的喷头挤喷出来。热熔材料融化后从喷嘴喷出，沉积在制作面板或者前一层已固化的材料上，温度低于固化温度后开始固化，通过材料的层层堆积形成最终成品。</a:t>
              </a:r>
            </a:p>
          </p:txBody>
        </p:sp>
        <p:sp>
          <p:nvSpPr>
            <p:cNvPr id="35" name="圆角矩形 11"/>
            <p:cNvSpPr>
              <a:spLocks noChangeArrowheads="1"/>
            </p:cNvSpPr>
            <p:nvPr/>
          </p:nvSpPr>
          <p:spPr bwMode="auto">
            <a:xfrm>
              <a:off x="1531938" y="1795463"/>
              <a:ext cx="3279775" cy="4619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6" name="文本框 12"/>
            <p:cNvSpPr txBox="1">
              <a:spLocks noChangeArrowheads="1"/>
            </p:cNvSpPr>
            <p:nvPr/>
          </p:nvSpPr>
          <p:spPr bwMode="auto">
            <a:xfrm>
              <a:off x="1763713" y="1844675"/>
              <a:ext cx="2797175" cy="294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en-US" altLang="zh-CN" sz="4400" b="1" dirty="0" smtClean="0">
                  <a:solidFill>
                    <a:schemeClr val="bg1"/>
                  </a:solidFill>
                  <a:latin typeface="Arial" pitchFamily="34" charset="0"/>
                  <a:ea typeface="微软雅黑" pitchFamily="34" charset="-122"/>
                  <a:sym typeface="Arial" pitchFamily="34" charset="0"/>
                </a:rPr>
                <a:t>FDM</a:t>
              </a:r>
              <a:endParaRPr lang="en-US" sz="4400" b="1" dirty="0">
                <a:solidFill>
                  <a:schemeClr val="bg1"/>
                </a:solidFill>
                <a:latin typeface="Arial" pitchFamily="34" charset="0"/>
                <a:ea typeface="微软雅黑" pitchFamily="34" charset="-122"/>
                <a:sym typeface="Arial" pitchFamily="34" charset="0"/>
              </a:endParaRPr>
            </a:p>
          </p:txBody>
        </p:sp>
      </p:grpSp>
      <p:pic>
        <p:nvPicPr>
          <p:cNvPr id="14" name="图片 13"/>
          <p:cNvPicPr/>
          <p:nvPr/>
        </p:nvPicPr>
        <p:blipFill>
          <a:blip r:embed="rId2"/>
          <a:stretch>
            <a:fillRect/>
          </a:stretch>
        </p:blipFill>
        <p:spPr>
          <a:xfrm>
            <a:off x="6080963" y="1924182"/>
            <a:ext cx="5029859" cy="3331499"/>
          </a:xfrm>
          <a:prstGeom prst="rect">
            <a:avLst/>
          </a:prstGeom>
        </p:spPr>
      </p:pic>
      <p:sp>
        <p:nvSpPr>
          <p:cNvPr id="3" name="文本框 2"/>
          <p:cNvSpPr txBox="1"/>
          <p:nvPr/>
        </p:nvSpPr>
        <p:spPr>
          <a:xfrm>
            <a:off x="6538823" y="5503653"/>
            <a:ext cx="4261449" cy="400110"/>
          </a:xfrm>
          <a:prstGeom prst="rect">
            <a:avLst/>
          </a:prstGeom>
          <a:noFill/>
        </p:spPr>
        <p:txBody>
          <a:bodyPr wrap="square" rtlCol="0">
            <a:spAutoFit/>
          </a:bodyPr>
          <a:lstStyle/>
          <a:p>
            <a:pPr algn="ctr"/>
            <a:r>
              <a:rPr lang="zh-CN" altLang="zh-CN" sz="2000" dirty="0">
                <a:latin typeface="微软雅黑" panose="020B0503020204020204" pitchFamily="34" charset="-122"/>
                <a:ea typeface="微软雅黑" panose="020B0503020204020204" pitchFamily="34" charset="-122"/>
              </a:rPr>
              <a:t>熔融沉积</a:t>
            </a:r>
            <a:r>
              <a:rPr lang="en-US" altLang="zh-CN" sz="2000" dirty="0">
                <a:latin typeface="微软雅黑" panose="020B0503020204020204" pitchFamily="34" charset="-122"/>
                <a:ea typeface="微软雅黑" panose="020B0503020204020204" pitchFamily="34" charset="-122"/>
              </a:rPr>
              <a:t>FDM</a:t>
            </a:r>
            <a:r>
              <a:rPr lang="zh-CN" altLang="zh-CN" sz="2000" dirty="0">
                <a:latin typeface="微软雅黑" panose="020B0503020204020204" pitchFamily="34" charset="-122"/>
                <a:ea typeface="微软雅黑" panose="020B0503020204020204" pitchFamily="34" charset="-122"/>
              </a:rPr>
              <a:t>原理结构图</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54072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0963"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0964"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2</a:t>
            </a:r>
            <a:endParaRPr lang="zh-CN" altLang="en-US" sz="2800" b="1" dirty="0">
              <a:solidFill>
                <a:srgbClr val="FFFFFF"/>
              </a:solidFill>
              <a:latin typeface="微软雅黑" pitchFamily="34" charset="-122"/>
              <a:ea typeface="微软雅黑" pitchFamily="34" charset="-122"/>
            </a:endParaRPr>
          </a:p>
        </p:txBody>
      </p:sp>
      <p:sp>
        <p:nvSpPr>
          <p:cNvPr id="40965"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工艺过程</a:t>
            </a:r>
            <a:endParaRPr lang="zh-CN" sz="2400" b="1" dirty="0">
              <a:solidFill>
                <a:schemeClr val="bg1"/>
              </a:solidFill>
              <a:latin typeface="微软雅黑" pitchFamily="34" charset="-122"/>
              <a:ea typeface="微软雅黑" pitchFamily="34" charset="-122"/>
            </a:endParaRPr>
          </a:p>
        </p:txBody>
      </p:sp>
      <p:sp>
        <p:nvSpPr>
          <p:cNvPr id="40966" name="Rounded Rectangle 5"/>
          <p:cNvSpPr>
            <a:spLocks noChangeArrowheads="1"/>
          </p:cNvSpPr>
          <p:nvPr/>
        </p:nvSpPr>
        <p:spPr bwMode="auto">
          <a:xfrm>
            <a:off x="898525" y="2151063"/>
            <a:ext cx="1679575" cy="1704975"/>
          </a:xfrm>
          <a:prstGeom prst="roundRect">
            <a:avLst>
              <a:gd name="adj" fmla="val 5755"/>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67" name="Straight Connector 17"/>
          <p:cNvCxnSpPr>
            <a:cxnSpLocks noChangeShapeType="1"/>
          </p:cNvCxnSpPr>
          <p:nvPr/>
        </p:nvCxnSpPr>
        <p:spPr bwMode="auto">
          <a:xfrm>
            <a:off x="1062038" y="3260725"/>
            <a:ext cx="135413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cxnSp>
        <p:nvCxnSpPr>
          <p:cNvPr id="40968" name="Straight Connector 24"/>
          <p:cNvCxnSpPr>
            <a:cxnSpLocks noChangeShapeType="1"/>
          </p:cNvCxnSpPr>
          <p:nvPr/>
        </p:nvCxnSpPr>
        <p:spPr bwMode="auto">
          <a:xfrm>
            <a:off x="1062038" y="3937000"/>
            <a:ext cx="1354137" cy="0"/>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cxnSp>
      <p:sp>
        <p:nvSpPr>
          <p:cNvPr id="40969" name="Isosceles Triangle 27"/>
          <p:cNvSpPr>
            <a:spLocks noChangeArrowheads="1"/>
          </p:cNvSpPr>
          <p:nvPr/>
        </p:nvSpPr>
        <p:spPr bwMode="auto">
          <a:xfrm flipV="1">
            <a:off x="1620838" y="3937000"/>
            <a:ext cx="234950" cy="203200"/>
          </a:xfrm>
          <a:prstGeom prst="triangle">
            <a:avLst>
              <a:gd name="adj" fmla="val 50000"/>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70" name="Straight Connector 31"/>
          <p:cNvCxnSpPr>
            <a:cxnSpLocks noChangeShapeType="1"/>
          </p:cNvCxnSpPr>
          <p:nvPr/>
        </p:nvCxnSpPr>
        <p:spPr bwMode="auto">
          <a:xfrm flipV="1">
            <a:off x="2809875" y="3933825"/>
            <a:ext cx="1354138" cy="0"/>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cxnSp>
      <p:sp>
        <p:nvSpPr>
          <p:cNvPr id="40971" name="Isosceles Triangle 32"/>
          <p:cNvSpPr>
            <a:spLocks noChangeArrowheads="1"/>
          </p:cNvSpPr>
          <p:nvPr/>
        </p:nvSpPr>
        <p:spPr bwMode="auto">
          <a:xfrm>
            <a:off x="3370263" y="3730625"/>
            <a:ext cx="234950" cy="203200"/>
          </a:xfrm>
          <a:prstGeom prst="triangle">
            <a:avLst>
              <a:gd name="adj" fmla="val 50000"/>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sp>
        <p:nvSpPr>
          <p:cNvPr id="40972" name="Rounded Rectangle 23"/>
          <p:cNvSpPr>
            <a:spLocks noChangeArrowheads="1"/>
          </p:cNvSpPr>
          <p:nvPr/>
        </p:nvSpPr>
        <p:spPr bwMode="auto">
          <a:xfrm flipV="1">
            <a:off x="2647950" y="4038600"/>
            <a:ext cx="1679575" cy="1706563"/>
          </a:xfrm>
          <a:prstGeom prst="roundRect">
            <a:avLst>
              <a:gd name="adj" fmla="val 5755"/>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73" name="Straight Connector 38"/>
          <p:cNvCxnSpPr>
            <a:cxnSpLocks noChangeShapeType="1"/>
          </p:cNvCxnSpPr>
          <p:nvPr/>
        </p:nvCxnSpPr>
        <p:spPr bwMode="auto">
          <a:xfrm>
            <a:off x="2809875" y="5121275"/>
            <a:ext cx="135413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sp>
        <p:nvSpPr>
          <p:cNvPr id="40974" name="Rounded Rectangle 120"/>
          <p:cNvSpPr>
            <a:spLocks noChangeArrowheads="1"/>
          </p:cNvSpPr>
          <p:nvPr/>
        </p:nvSpPr>
        <p:spPr bwMode="auto">
          <a:xfrm>
            <a:off x="4397375" y="2151063"/>
            <a:ext cx="1677988" cy="1704975"/>
          </a:xfrm>
          <a:prstGeom prst="roundRect">
            <a:avLst>
              <a:gd name="adj" fmla="val 5755"/>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75" name="Straight Connector 134"/>
          <p:cNvCxnSpPr>
            <a:cxnSpLocks noChangeShapeType="1"/>
          </p:cNvCxnSpPr>
          <p:nvPr/>
        </p:nvCxnSpPr>
        <p:spPr bwMode="auto">
          <a:xfrm>
            <a:off x="4559300" y="3937000"/>
            <a:ext cx="1354138" cy="0"/>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cxnSp>
      <p:sp>
        <p:nvSpPr>
          <p:cNvPr id="40976" name="Isosceles Triangle 135"/>
          <p:cNvSpPr>
            <a:spLocks noChangeArrowheads="1"/>
          </p:cNvSpPr>
          <p:nvPr/>
        </p:nvSpPr>
        <p:spPr bwMode="auto">
          <a:xfrm flipV="1">
            <a:off x="5118100" y="3937000"/>
            <a:ext cx="236538" cy="203200"/>
          </a:xfrm>
          <a:prstGeom prst="triangle">
            <a:avLst>
              <a:gd name="adj" fmla="val 50000"/>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77" name="Straight Connector 132"/>
          <p:cNvCxnSpPr>
            <a:cxnSpLocks noChangeShapeType="1"/>
          </p:cNvCxnSpPr>
          <p:nvPr/>
        </p:nvCxnSpPr>
        <p:spPr bwMode="auto">
          <a:xfrm flipV="1">
            <a:off x="6308725" y="3933825"/>
            <a:ext cx="1354138" cy="0"/>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cxnSp>
      <p:sp>
        <p:nvSpPr>
          <p:cNvPr id="40978" name="Isosceles Triangle 133"/>
          <p:cNvSpPr>
            <a:spLocks noChangeArrowheads="1"/>
          </p:cNvSpPr>
          <p:nvPr/>
        </p:nvSpPr>
        <p:spPr bwMode="auto">
          <a:xfrm>
            <a:off x="6867525" y="3730625"/>
            <a:ext cx="234950" cy="203200"/>
          </a:xfrm>
          <a:prstGeom prst="triangle">
            <a:avLst>
              <a:gd name="adj" fmla="val 50000"/>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sp>
        <p:nvSpPr>
          <p:cNvPr id="40979" name="Rounded Rectangle 127"/>
          <p:cNvSpPr>
            <a:spLocks noChangeArrowheads="1"/>
          </p:cNvSpPr>
          <p:nvPr/>
        </p:nvSpPr>
        <p:spPr bwMode="auto">
          <a:xfrm flipV="1">
            <a:off x="6145213" y="4038600"/>
            <a:ext cx="1679575" cy="1706563"/>
          </a:xfrm>
          <a:prstGeom prst="roundRect">
            <a:avLst>
              <a:gd name="adj" fmla="val 5755"/>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sp>
        <p:nvSpPr>
          <p:cNvPr id="40980" name="Rounded Rectangle 140"/>
          <p:cNvSpPr>
            <a:spLocks noChangeArrowheads="1"/>
          </p:cNvSpPr>
          <p:nvPr/>
        </p:nvSpPr>
        <p:spPr bwMode="auto">
          <a:xfrm>
            <a:off x="7894638" y="2151063"/>
            <a:ext cx="1677987" cy="1704975"/>
          </a:xfrm>
          <a:prstGeom prst="roundRect">
            <a:avLst>
              <a:gd name="adj" fmla="val 5755"/>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81" name="Straight Connector 154"/>
          <p:cNvCxnSpPr>
            <a:cxnSpLocks noChangeShapeType="1"/>
          </p:cNvCxnSpPr>
          <p:nvPr/>
        </p:nvCxnSpPr>
        <p:spPr bwMode="auto">
          <a:xfrm>
            <a:off x="8056563" y="3937000"/>
            <a:ext cx="1354137" cy="0"/>
          </a:xfrm>
          <a:prstGeom prst="line">
            <a:avLst/>
          </a:prstGeom>
          <a:noFill/>
          <a:ln w="19050">
            <a:solidFill>
              <a:srgbClr val="00B0F0"/>
            </a:solidFill>
            <a:round/>
            <a:headEnd/>
            <a:tailEnd/>
          </a:ln>
          <a:extLst>
            <a:ext uri="{909E8E84-426E-40DD-AFC4-6F175D3DCCD1}">
              <a14:hiddenFill xmlns:a14="http://schemas.microsoft.com/office/drawing/2010/main">
                <a:noFill/>
              </a14:hiddenFill>
            </a:ext>
          </a:extLst>
        </p:spPr>
      </p:cxnSp>
      <p:sp>
        <p:nvSpPr>
          <p:cNvPr id="40982" name="Isosceles Triangle 155"/>
          <p:cNvSpPr>
            <a:spLocks noChangeArrowheads="1"/>
          </p:cNvSpPr>
          <p:nvPr/>
        </p:nvSpPr>
        <p:spPr bwMode="auto">
          <a:xfrm flipV="1">
            <a:off x="8616950" y="3937000"/>
            <a:ext cx="234950" cy="203200"/>
          </a:xfrm>
          <a:prstGeom prst="triangle">
            <a:avLst>
              <a:gd name="adj" fmla="val 50000"/>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83" name="Straight Connector 152"/>
          <p:cNvCxnSpPr>
            <a:cxnSpLocks noChangeShapeType="1"/>
          </p:cNvCxnSpPr>
          <p:nvPr/>
        </p:nvCxnSpPr>
        <p:spPr bwMode="auto">
          <a:xfrm flipV="1">
            <a:off x="9805988" y="3933825"/>
            <a:ext cx="1354137" cy="0"/>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cxnSp>
      <p:sp>
        <p:nvSpPr>
          <p:cNvPr id="40984" name="Isosceles Triangle 153"/>
          <p:cNvSpPr>
            <a:spLocks noChangeArrowheads="1"/>
          </p:cNvSpPr>
          <p:nvPr/>
        </p:nvSpPr>
        <p:spPr bwMode="auto">
          <a:xfrm>
            <a:off x="10364788" y="3730625"/>
            <a:ext cx="234950" cy="203200"/>
          </a:xfrm>
          <a:prstGeom prst="triangle">
            <a:avLst>
              <a:gd name="adj" fmla="val 50000"/>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sp>
        <p:nvSpPr>
          <p:cNvPr id="40985" name="Rounded Rectangle 147"/>
          <p:cNvSpPr>
            <a:spLocks noChangeArrowheads="1"/>
          </p:cNvSpPr>
          <p:nvPr/>
        </p:nvSpPr>
        <p:spPr bwMode="auto">
          <a:xfrm flipV="1">
            <a:off x="9642475" y="4038600"/>
            <a:ext cx="1679575" cy="1706563"/>
          </a:xfrm>
          <a:prstGeom prst="roundRect">
            <a:avLst>
              <a:gd name="adj" fmla="val 5755"/>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217613">
              <a:buFont typeface="Arial" pitchFamily="34" charset="0"/>
              <a:buNone/>
            </a:pPr>
            <a:endParaRPr lang="en-US" altLang="zh-CN" sz="3100">
              <a:solidFill>
                <a:srgbClr val="FFFFFF"/>
              </a:solidFill>
              <a:latin typeface="Arial" pitchFamily="34" charset="0"/>
              <a:ea typeface="微软雅黑" pitchFamily="34" charset="-122"/>
              <a:sym typeface="Arial" pitchFamily="34" charset="0"/>
            </a:endParaRPr>
          </a:p>
        </p:txBody>
      </p:sp>
      <p:cxnSp>
        <p:nvCxnSpPr>
          <p:cNvPr id="40986" name="Straight Connector 137"/>
          <p:cNvCxnSpPr>
            <a:cxnSpLocks noChangeShapeType="1"/>
          </p:cNvCxnSpPr>
          <p:nvPr/>
        </p:nvCxnSpPr>
        <p:spPr bwMode="auto">
          <a:xfrm>
            <a:off x="4559300" y="3260725"/>
            <a:ext cx="135413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cxnSp>
        <p:nvCxnSpPr>
          <p:cNvPr id="40987" name="Straight Connector 129"/>
          <p:cNvCxnSpPr>
            <a:cxnSpLocks noChangeShapeType="1"/>
          </p:cNvCxnSpPr>
          <p:nvPr/>
        </p:nvCxnSpPr>
        <p:spPr bwMode="auto">
          <a:xfrm>
            <a:off x="6308725" y="5121275"/>
            <a:ext cx="135413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cxnSp>
        <p:nvCxnSpPr>
          <p:cNvPr id="40988" name="Straight Connector 157"/>
          <p:cNvCxnSpPr>
            <a:cxnSpLocks noChangeShapeType="1"/>
          </p:cNvCxnSpPr>
          <p:nvPr/>
        </p:nvCxnSpPr>
        <p:spPr bwMode="auto">
          <a:xfrm>
            <a:off x="8056563" y="3260725"/>
            <a:ext cx="135413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cxnSp>
        <p:nvCxnSpPr>
          <p:cNvPr id="40990" name="Straight Connector 149"/>
          <p:cNvCxnSpPr>
            <a:cxnSpLocks noChangeShapeType="1"/>
          </p:cNvCxnSpPr>
          <p:nvPr/>
        </p:nvCxnSpPr>
        <p:spPr bwMode="auto">
          <a:xfrm>
            <a:off x="9805988" y="5121275"/>
            <a:ext cx="135413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cxnSp>
      <p:sp>
        <p:nvSpPr>
          <p:cNvPr id="40991" name="TextBox 13"/>
          <p:cNvSpPr txBox="1">
            <a:spLocks noChangeArrowheads="1"/>
          </p:cNvSpPr>
          <p:nvPr/>
        </p:nvSpPr>
        <p:spPr bwMode="auto">
          <a:xfrm>
            <a:off x="1061005" y="2429669"/>
            <a:ext cx="129087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2400" b="1" dirty="0" smtClean="0">
                <a:solidFill>
                  <a:schemeClr val="bg1"/>
                </a:solidFill>
                <a:latin typeface="Arial" pitchFamily="34" charset="0"/>
                <a:ea typeface="微软雅黑" pitchFamily="34" charset="-122"/>
                <a:sym typeface="Arial" pitchFamily="34" charset="0"/>
              </a:rPr>
              <a:t>建立三维实体模型</a:t>
            </a:r>
            <a:endParaRPr lang="en-US" sz="2400" b="1" dirty="0">
              <a:solidFill>
                <a:schemeClr val="bg1"/>
              </a:solidFill>
              <a:latin typeface="Arial" pitchFamily="34" charset="0"/>
              <a:ea typeface="微软雅黑" pitchFamily="34" charset="-122"/>
              <a:sym typeface="Arial" pitchFamily="34" charset="0"/>
            </a:endParaRPr>
          </a:p>
        </p:txBody>
      </p:sp>
      <p:sp>
        <p:nvSpPr>
          <p:cNvPr id="40992" name="TextBox 13"/>
          <p:cNvSpPr txBox="1">
            <a:spLocks noChangeArrowheads="1"/>
          </p:cNvSpPr>
          <p:nvPr/>
        </p:nvSpPr>
        <p:spPr bwMode="auto">
          <a:xfrm>
            <a:off x="4600576" y="2495550"/>
            <a:ext cx="134302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4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en-US" dirty="0">
                <a:sym typeface="Arial" pitchFamily="34" charset="0"/>
              </a:rPr>
              <a:t>分层切片 加入支撑</a:t>
            </a:r>
            <a:endParaRPr lang="en-US" dirty="0">
              <a:sym typeface="Arial" pitchFamily="34" charset="0"/>
            </a:endParaRPr>
          </a:p>
        </p:txBody>
      </p:sp>
      <p:sp>
        <p:nvSpPr>
          <p:cNvPr id="40993" name="TextBox 13"/>
          <p:cNvSpPr txBox="1">
            <a:spLocks noChangeArrowheads="1"/>
          </p:cNvSpPr>
          <p:nvPr/>
        </p:nvSpPr>
        <p:spPr bwMode="auto">
          <a:xfrm>
            <a:off x="7965655" y="2637364"/>
            <a:ext cx="14450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4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en-US" dirty="0">
                <a:sym typeface="Arial" pitchFamily="34" charset="0"/>
              </a:rPr>
              <a:t>三维模型</a:t>
            </a:r>
            <a:endParaRPr lang="en-US" dirty="0">
              <a:sym typeface="Arial" pitchFamily="34" charset="0"/>
            </a:endParaRPr>
          </a:p>
        </p:txBody>
      </p:sp>
      <p:sp>
        <p:nvSpPr>
          <p:cNvPr id="40994" name="TextBox 13"/>
          <p:cNvSpPr txBox="1">
            <a:spLocks noChangeArrowheads="1"/>
          </p:cNvSpPr>
          <p:nvPr/>
        </p:nvSpPr>
        <p:spPr bwMode="auto">
          <a:xfrm>
            <a:off x="2741613" y="4294981"/>
            <a:ext cx="138271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4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dirty="0">
                <a:sym typeface="Arial" pitchFamily="34" charset="0"/>
              </a:rPr>
              <a:t>STL</a:t>
            </a:r>
            <a:r>
              <a:rPr lang="zh-CN" altLang="en-US" dirty="0">
                <a:sym typeface="Arial" pitchFamily="34" charset="0"/>
              </a:rPr>
              <a:t>文件数据转换</a:t>
            </a:r>
            <a:endParaRPr lang="en-US" dirty="0">
              <a:sym typeface="Arial" pitchFamily="34" charset="0"/>
            </a:endParaRPr>
          </a:p>
        </p:txBody>
      </p:sp>
      <p:sp>
        <p:nvSpPr>
          <p:cNvPr id="40995" name="TextBox 13"/>
          <p:cNvSpPr txBox="1">
            <a:spLocks noChangeArrowheads="1"/>
          </p:cNvSpPr>
          <p:nvPr/>
        </p:nvSpPr>
        <p:spPr bwMode="auto">
          <a:xfrm>
            <a:off x="6308725" y="4302125"/>
            <a:ext cx="13541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4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en-US" dirty="0">
                <a:sym typeface="Arial" pitchFamily="34" charset="0"/>
              </a:rPr>
              <a:t>熔融沉积成型</a:t>
            </a:r>
            <a:endParaRPr lang="en-US" dirty="0">
              <a:sym typeface="Arial" pitchFamily="34" charset="0"/>
            </a:endParaRPr>
          </a:p>
        </p:txBody>
      </p:sp>
      <p:sp>
        <p:nvSpPr>
          <p:cNvPr id="40996" name="TextBox 13"/>
          <p:cNvSpPr txBox="1">
            <a:spLocks noChangeArrowheads="1"/>
          </p:cNvSpPr>
          <p:nvPr/>
        </p:nvSpPr>
        <p:spPr bwMode="auto">
          <a:xfrm>
            <a:off x="9867502" y="4446349"/>
            <a:ext cx="1229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4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en-US" dirty="0">
                <a:sym typeface="Arial" pitchFamily="34" charset="0"/>
              </a:rPr>
              <a:t>表面处理</a:t>
            </a:r>
            <a:endParaRPr lang="en-US" dirty="0">
              <a:sym typeface="Arial" pitchFamily="34" charset="0"/>
            </a:endParaRPr>
          </a:p>
        </p:txBody>
      </p:sp>
      <p:sp>
        <p:nvSpPr>
          <p:cNvPr id="40997" name="TextBox 13"/>
          <p:cNvSpPr txBox="1">
            <a:spLocks noChangeArrowheads="1"/>
          </p:cNvSpPr>
          <p:nvPr/>
        </p:nvSpPr>
        <p:spPr bwMode="auto">
          <a:xfrm>
            <a:off x="2680494" y="2330523"/>
            <a:ext cx="1704975" cy="132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lnSpc>
                <a:spcPct val="120000"/>
              </a:lnSpc>
              <a:spcBef>
                <a:spcPct val="20000"/>
              </a:spcBef>
              <a:buFont typeface="Arial" pitchFamily="34" charset="0"/>
              <a:buNone/>
              <a:defRPr>
                <a:latin typeface="微软雅黑" panose="020B0503020204020204" pitchFamily="34" charset="-122"/>
                <a:ea typeface="微软雅黑" panose="020B0503020204020204"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smtClean="0"/>
              <a:t>用小</a:t>
            </a:r>
            <a:r>
              <a:rPr lang="zh-CN" altLang="zh-CN" dirty="0"/>
              <a:t>三角形</a:t>
            </a:r>
            <a:r>
              <a:rPr lang="zh-CN" altLang="zh-CN" dirty="0" smtClean="0"/>
              <a:t>平面代替</a:t>
            </a:r>
            <a:r>
              <a:rPr lang="zh-CN" altLang="en-US" dirty="0"/>
              <a:t>零件复杂的曲面</a:t>
            </a:r>
            <a:r>
              <a:rPr lang="zh-CN" altLang="en-US" dirty="0" smtClean="0"/>
              <a:t>，</a:t>
            </a:r>
            <a:r>
              <a:rPr lang="zh-CN" altLang="zh-CN" dirty="0" smtClean="0"/>
              <a:t>且</a:t>
            </a:r>
            <a:r>
              <a:rPr lang="zh-CN" altLang="zh-CN" dirty="0"/>
              <a:t>数据存储</a:t>
            </a:r>
            <a:r>
              <a:rPr lang="zh-CN" altLang="zh-CN" dirty="0" smtClean="0"/>
              <a:t>方便</a:t>
            </a:r>
            <a:r>
              <a:rPr lang="zh-CN" altLang="en-US" dirty="0" smtClean="0"/>
              <a:t>、快捷</a:t>
            </a:r>
            <a:endParaRPr lang="en-US" dirty="0">
              <a:sym typeface="Arial" pitchFamily="34" charset="0"/>
            </a:endParaRPr>
          </a:p>
        </p:txBody>
      </p:sp>
      <p:sp>
        <p:nvSpPr>
          <p:cNvPr id="40998" name="TextBox 13"/>
          <p:cNvSpPr txBox="1">
            <a:spLocks noChangeArrowheads="1"/>
          </p:cNvSpPr>
          <p:nvPr/>
        </p:nvSpPr>
        <p:spPr bwMode="auto">
          <a:xfrm>
            <a:off x="6153735" y="2355992"/>
            <a:ext cx="1776411" cy="99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lnSpc>
                <a:spcPct val="120000"/>
              </a:lnSpc>
              <a:spcBef>
                <a:spcPct val="20000"/>
              </a:spcBef>
              <a:buFont typeface="Arial" pitchFamily="34" charset="0"/>
              <a:buNone/>
              <a:defRPr>
                <a:latin typeface="微软雅黑" panose="020B0503020204020204" pitchFamily="34" charset="-122"/>
                <a:ea typeface="微软雅黑" panose="020B0503020204020204"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smtClean="0"/>
              <a:t>打印头按照每</a:t>
            </a:r>
            <a:r>
              <a:rPr lang="zh-CN" altLang="zh-CN" dirty="0"/>
              <a:t>层数据信息逐层</a:t>
            </a:r>
            <a:r>
              <a:rPr lang="zh-CN" altLang="zh-CN" dirty="0" smtClean="0"/>
              <a:t>扫描</a:t>
            </a:r>
            <a:endParaRPr lang="en-US" dirty="0">
              <a:sym typeface="Arial" pitchFamily="34" charset="0"/>
            </a:endParaRPr>
          </a:p>
        </p:txBody>
      </p:sp>
      <p:sp>
        <p:nvSpPr>
          <p:cNvPr id="40999" name="TextBox 13"/>
          <p:cNvSpPr txBox="1">
            <a:spLocks noChangeArrowheads="1"/>
          </p:cNvSpPr>
          <p:nvPr/>
        </p:nvSpPr>
        <p:spPr bwMode="auto">
          <a:xfrm>
            <a:off x="9805988" y="2327578"/>
            <a:ext cx="1431925" cy="1301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algn="ctr" defTabSz="1216025" eaLnBrk="1" hangingPunct="1">
              <a:lnSpc>
                <a:spcPct val="120000"/>
              </a:lnSpc>
              <a:spcBef>
                <a:spcPct val="20000"/>
              </a:spcBef>
              <a:buFont typeface="Arial" pitchFamily="34" charset="0"/>
              <a:buNone/>
              <a:defRPr>
                <a:latin typeface="微软雅黑" panose="020B0503020204020204" pitchFamily="34" charset="-122"/>
                <a:ea typeface="微软雅黑" panose="020B0503020204020204"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去支撑、打磨、抛光等处理，进一步提高打印的成型质量</a:t>
            </a:r>
            <a:endParaRPr lang="en-US" dirty="0">
              <a:sym typeface="Arial" pitchFamily="34" charset="0"/>
            </a:endParaRPr>
          </a:p>
        </p:txBody>
      </p:sp>
      <p:sp>
        <p:nvSpPr>
          <p:cNvPr id="41000" name="TextBox 13"/>
          <p:cNvSpPr txBox="1">
            <a:spLocks noChangeArrowheads="1"/>
          </p:cNvSpPr>
          <p:nvPr/>
        </p:nvSpPr>
        <p:spPr bwMode="auto">
          <a:xfrm>
            <a:off x="1061004" y="4370388"/>
            <a:ext cx="1431925" cy="132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lnSpc>
                <a:spcPct val="120000"/>
              </a:lnSpc>
              <a:spcBef>
                <a:spcPct val="20000"/>
              </a:spcBef>
              <a:buFont typeface="Arial" pitchFamily="34" charset="0"/>
              <a:buNone/>
            </a:pPr>
            <a:r>
              <a:rPr lang="zh-CN" altLang="zh-CN" dirty="0">
                <a:latin typeface="微软雅黑" panose="020B0503020204020204" pitchFamily="34" charset="-122"/>
                <a:ea typeface="微软雅黑" panose="020B0503020204020204" pitchFamily="34" charset="-122"/>
              </a:rPr>
              <a:t>利用计算机软件</a:t>
            </a:r>
            <a:r>
              <a:rPr lang="zh-CN" altLang="zh-CN" dirty="0" smtClean="0">
                <a:latin typeface="微软雅黑" panose="020B0503020204020204" pitchFamily="34" charset="-122"/>
                <a:ea typeface="微软雅黑" panose="020B0503020204020204" pitchFamily="34" charset="-122"/>
              </a:rPr>
              <a:t>建立成型</a:t>
            </a:r>
            <a:r>
              <a:rPr lang="zh-CN" altLang="zh-CN" dirty="0">
                <a:latin typeface="微软雅黑" panose="020B0503020204020204" pitchFamily="34" charset="-122"/>
                <a:ea typeface="微软雅黑" panose="020B0503020204020204" pitchFamily="34" charset="-122"/>
              </a:rPr>
              <a:t>件的三维</a:t>
            </a:r>
            <a:r>
              <a:rPr lang="en-US" altLang="zh-CN" dirty="0">
                <a:latin typeface="微软雅黑" panose="020B0503020204020204" pitchFamily="34" charset="-122"/>
                <a:ea typeface="微软雅黑" panose="020B0503020204020204" pitchFamily="34" charset="-122"/>
              </a:rPr>
              <a:t>CAD</a:t>
            </a:r>
            <a:r>
              <a:rPr lang="zh-CN" altLang="zh-CN" dirty="0" smtClean="0">
                <a:latin typeface="微软雅黑" panose="020B0503020204020204" pitchFamily="34" charset="-122"/>
                <a:ea typeface="微软雅黑" panose="020B0503020204020204" pitchFamily="34" charset="-122"/>
              </a:rPr>
              <a:t>模型</a:t>
            </a:r>
            <a:r>
              <a:rPr lang="zh-CN" altLang="en-US" dirty="0" smtClean="0">
                <a:latin typeface="微软雅黑" panose="020B0503020204020204" pitchFamily="34" charset="-122"/>
                <a:ea typeface="微软雅黑" panose="020B0503020204020204" pitchFamily="34" charset="-122"/>
              </a:rPr>
              <a:t>。</a:t>
            </a:r>
            <a:endParaRPr lang="en-US" dirty="0">
              <a:solidFill>
                <a:srgbClr val="445469"/>
              </a:solidFill>
              <a:latin typeface="微软雅黑" panose="020B0503020204020204" pitchFamily="34" charset="-122"/>
              <a:ea typeface="微软雅黑" panose="020B0503020204020204" pitchFamily="34" charset="-122"/>
              <a:sym typeface="Arial" pitchFamily="34" charset="0"/>
            </a:endParaRPr>
          </a:p>
        </p:txBody>
      </p:sp>
      <p:sp>
        <p:nvSpPr>
          <p:cNvPr id="41001" name="TextBox 13"/>
          <p:cNvSpPr txBox="1">
            <a:spLocks noChangeArrowheads="1"/>
          </p:cNvSpPr>
          <p:nvPr/>
        </p:nvSpPr>
        <p:spPr bwMode="auto">
          <a:xfrm>
            <a:off x="4385469" y="4283898"/>
            <a:ext cx="1677988" cy="132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lnSpc>
                <a:spcPct val="120000"/>
              </a:lnSpc>
              <a:spcBef>
                <a:spcPct val="20000"/>
              </a:spcBef>
              <a:buFont typeface="Arial" pitchFamily="34" charset="0"/>
              <a:buNone/>
              <a:defRPr>
                <a:latin typeface="微软雅黑" panose="020B0503020204020204" pitchFamily="34" charset="-122"/>
                <a:ea typeface="微软雅黑" panose="020B0503020204020204"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smtClean="0"/>
              <a:t>切片</a:t>
            </a:r>
            <a:r>
              <a:rPr lang="zh-CN" altLang="zh-CN" dirty="0"/>
              <a:t>处理，</a:t>
            </a:r>
            <a:r>
              <a:rPr lang="zh-CN" altLang="zh-CN" dirty="0" smtClean="0"/>
              <a:t>提取每层截面</a:t>
            </a:r>
            <a:r>
              <a:rPr lang="zh-CN" altLang="zh-CN" dirty="0"/>
              <a:t>信息，生成数据文件</a:t>
            </a:r>
            <a:r>
              <a:rPr lang="zh-CN" altLang="zh-CN" dirty="0" smtClean="0"/>
              <a:t>，导入快速成型机</a:t>
            </a:r>
            <a:endParaRPr lang="en-US" dirty="0">
              <a:sym typeface="Arial" pitchFamily="34" charset="0"/>
            </a:endParaRPr>
          </a:p>
        </p:txBody>
      </p:sp>
      <p:sp>
        <p:nvSpPr>
          <p:cNvPr id="41002" name="TextBox 13"/>
          <p:cNvSpPr txBox="1">
            <a:spLocks noChangeArrowheads="1"/>
          </p:cNvSpPr>
          <p:nvPr/>
        </p:nvSpPr>
        <p:spPr bwMode="auto">
          <a:xfrm>
            <a:off x="8058855" y="4446349"/>
            <a:ext cx="1431925" cy="99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lnSpc>
                <a:spcPct val="120000"/>
              </a:lnSpc>
              <a:spcBef>
                <a:spcPct val="20000"/>
              </a:spcBef>
              <a:buFont typeface="Arial" pitchFamily="34" charset="0"/>
              <a:buNone/>
              <a:defRPr>
                <a:latin typeface="微软雅黑" panose="020B0503020204020204" pitchFamily="34" charset="-122"/>
                <a:ea typeface="微软雅黑" panose="020B0503020204020204"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一层一层堆积，完成整个成型件的加工</a:t>
            </a:r>
            <a:endParaRPr lang="en-US" dirty="0">
              <a:sym typeface="Arial" pitchFamily="34" charset="0"/>
            </a:endParaRPr>
          </a:p>
        </p:txBody>
      </p:sp>
      <p:grpSp>
        <p:nvGrpSpPr>
          <p:cNvPr id="41003" name="组合 49"/>
          <p:cNvGrpSpPr>
            <a:grpSpLocks/>
          </p:cNvGrpSpPr>
          <p:nvPr/>
        </p:nvGrpSpPr>
        <p:grpSpPr bwMode="auto">
          <a:xfrm>
            <a:off x="11480800" y="479425"/>
            <a:ext cx="333375" cy="333375"/>
            <a:chOff x="0" y="0"/>
            <a:chExt cx="449943" cy="449943"/>
          </a:xfrm>
        </p:grpSpPr>
        <p:sp>
          <p:nvSpPr>
            <p:cNvPr id="41009" name="椭圆 50"/>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1010" name="等腰三角形 51"/>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8915"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8916"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3</a:t>
            </a:r>
            <a:endParaRPr lang="zh-CN" altLang="en-US" sz="2800" b="1" dirty="0">
              <a:solidFill>
                <a:srgbClr val="FFFFFF"/>
              </a:solidFill>
              <a:latin typeface="微软雅黑" pitchFamily="34" charset="-122"/>
              <a:ea typeface="微软雅黑" pitchFamily="34" charset="-122"/>
            </a:endParaRPr>
          </a:p>
        </p:txBody>
      </p:sp>
      <p:sp>
        <p:nvSpPr>
          <p:cNvPr id="38917"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成型材料</a:t>
            </a:r>
            <a:endParaRPr lang="zh-CN" sz="2400" b="1" dirty="0">
              <a:solidFill>
                <a:schemeClr val="bg1"/>
              </a:solidFill>
              <a:latin typeface="微软雅黑" pitchFamily="34" charset="-122"/>
              <a:ea typeface="微软雅黑" pitchFamily="34" charset="-122"/>
            </a:endParaRPr>
          </a:p>
        </p:txBody>
      </p:sp>
      <p:grpSp>
        <p:nvGrpSpPr>
          <p:cNvPr id="38933" name="组合 36"/>
          <p:cNvGrpSpPr>
            <a:grpSpLocks/>
          </p:cNvGrpSpPr>
          <p:nvPr/>
        </p:nvGrpSpPr>
        <p:grpSpPr bwMode="auto">
          <a:xfrm>
            <a:off x="11480800" y="479425"/>
            <a:ext cx="333375" cy="333375"/>
            <a:chOff x="0" y="0"/>
            <a:chExt cx="449943" cy="449943"/>
          </a:xfrm>
        </p:grpSpPr>
        <p:sp>
          <p:nvSpPr>
            <p:cNvPr id="38937" name="椭圆 37"/>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8938" name="等腰三角形 38"/>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aphicFrame>
        <p:nvGraphicFramePr>
          <p:cNvPr id="2" name="表格 1"/>
          <p:cNvGraphicFramePr>
            <a:graphicFrameLocks noGrp="1"/>
          </p:cNvGraphicFramePr>
          <p:nvPr>
            <p:extLst>
              <p:ext uri="{D42A27DB-BD31-4B8C-83A1-F6EECF244321}">
                <p14:modId xmlns:p14="http://schemas.microsoft.com/office/powerpoint/2010/main" val="2340359171"/>
              </p:ext>
            </p:extLst>
          </p:nvPr>
        </p:nvGraphicFramePr>
        <p:xfrm>
          <a:off x="603250" y="1656273"/>
          <a:ext cx="11156948" cy="4984640"/>
        </p:xfrm>
        <a:graphic>
          <a:graphicData uri="http://schemas.openxmlformats.org/drawingml/2006/table">
            <a:tbl>
              <a:tblPr firstRow="1" firstCol="1" bandRow="1">
                <a:tableStyleId>{5C22544A-7EE6-4342-B048-85BDC9FD1C3A}</a:tableStyleId>
              </a:tblPr>
              <a:tblGrid>
                <a:gridCol w="963239"/>
                <a:gridCol w="1452829"/>
                <a:gridCol w="1297982"/>
                <a:gridCol w="1250987"/>
                <a:gridCol w="1666055"/>
                <a:gridCol w="4525856"/>
              </a:tblGrid>
              <a:tr h="1220511">
                <a:tc>
                  <a:txBody>
                    <a:bodyPr/>
                    <a:lstStyle/>
                    <a:p>
                      <a:pPr algn="ctr">
                        <a:spcAft>
                          <a:spcPts val="0"/>
                        </a:spcAft>
                      </a:pPr>
                      <a:r>
                        <a:rPr lang="zh-CN" sz="2400" kern="100" dirty="0">
                          <a:effectLst/>
                          <a:latin typeface="微软雅黑" panose="020B0503020204020204" pitchFamily="34" charset="-122"/>
                          <a:ea typeface="微软雅黑" panose="020B0503020204020204" pitchFamily="34" charset="-122"/>
                        </a:rPr>
                        <a:t>名称</a:t>
                      </a:r>
                      <a:endParaRPr lang="zh-CN" sz="2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成型温度</a:t>
                      </a:r>
                      <a:r>
                        <a:rPr lang="en-US" sz="2400" kern="100">
                          <a:effectLst/>
                          <a:latin typeface="微软雅黑" panose="020B0503020204020204" pitchFamily="34" charset="-122"/>
                          <a:ea typeface="微软雅黑" panose="020B0503020204020204" pitchFamily="34" charset="-122"/>
                        </a:rPr>
                        <a:t>/</a:t>
                      </a:r>
                      <a:r>
                        <a:rPr lang="zh-CN" sz="2400" kern="100">
                          <a:effectLst/>
                          <a:latin typeface="微软雅黑" panose="020B0503020204020204" pitchFamily="34" charset="-122"/>
                          <a:ea typeface="微软雅黑" panose="020B0503020204020204" pitchFamily="34" charset="-122"/>
                        </a:rPr>
                        <a:t>℃</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材料耐热温度</a:t>
                      </a:r>
                      <a:r>
                        <a:rPr lang="en-US" sz="2400" kern="100">
                          <a:effectLst/>
                          <a:latin typeface="微软雅黑" panose="020B0503020204020204" pitchFamily="34" charset="-122"/>
                          <a:ea typeface="微软雅黑" panose="020B0503020204020204" pitchFamily="34" charset="-122"/>
                        </a:rPr>
                        <a:t>/</a:t>
                      </a:r>
                      <a:r>
                        <a:rPr lang="zh-CN" sz="2400" kern="100">
                          <a:effectLst/>
                          <a:latin typeface="微软雅黑" panose="020B0503020204020204" pitchFamily="34" charset="-122"/>
                          <a:ea typeface="微软雅黑" panose="020B0503020204020204" pitchFamily="34" charset="-122"/>
                        </a:rPr>
                        <a:t>℃</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收缩率</a:t>
                      </a:r>
                      <a:r>
                        <a:rPr lang="en-US" sz="2400" kern="100">
                          <a:effectLst/>
                          <a:latin typeface="微软雅黑" panose="020B0503020204020204" pitchFamily="34" charset="-122"/>
                          <a:ea typeface="微软雅黑" panose="020B0503020204020204" pitchFamily="34" charset="-122"/>
                        </a:rPr>
                        <a:t>/%</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外观</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性能</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813674">
                <a:tc>
                  <a:txBody>
                    <a:bodyPr/>
                    <a:lstStyle/>
                    <a:p>
                      <a:pPr algn="just">
                        <a:spcAft>
                          <a:spcPts val="0"/>
                        </a:spcAft>
                      </a:pPr>
                      <a:r>
                        <a:rPr lang="en-US" sz="2400" kern="100">
                          <a:solidFill>
                            <a:srgbClr val="FF0000"/>
                          </a:solidFill>
                          <a:effectLst/>
                          <a:latin typeface="微软雅黑" panose="020B0503020204020204" pitchFamily="34" charset="-122"/>
                          <a:ea typeface="微软雅黑" panose="020B0503020204020204" pitchFamily="34" charset="-122"/>
                        </a:rPr>
                        <a:t>ABS</a:t>
                      </a:r>
                      <a:endParaRPr lang="zh-CN" sz="2800" kern="10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200~240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70~110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0.4~0.7</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浅象牙色</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强度高、韧性好、抗冲击；耐热性适中</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864972">
                <a:tc>
                  <a:txBody>
                    <a:bodyPr/>
                    <a:lstStyle/>
                    <a:p>
                      <a:pPr algn="just">
                        <a:spcAft>
                          <a:spcPts val="0"/>
                        </a:spcAft>
                      </a:pPr>
                      <a:r>
                        <a:rPr lang="en-US" sz="2400" kern="100">
                          <a:solidFill>
                            <a:srgbClr val="FF0000"/>
                          </a:solidFill>
                          <a:effectLst/>
                          <a:latin typeface="微软雅黑" panose="020B0503020204020204" pitchFamily="34" charset="-122"/>
                          <a:ea typeface="微软雅黑" panose="020B0503020204020204" pitchFamily="34" charset="-122"/>
                        </a:rPr>
                        <a:t>PLA</a:t>
                      </a:r>
                      <a:endParaRPr lang="zh-CN" sz="2800" kern="10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170~230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80~90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0.3</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较好的光泽性和透明度</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可降解，良好的抗拉强度和延展性；耐热性不好。</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864972">
                <a:tc>
                  <a:txBody>
                    <a:bodyPr/>
                    <a:lstStyle/>
                    <a:p>
                      <a:pPr algn="just">
                        <a:spcAft>
                          <a:spcPts val="0"/>
                        </a:spcAft>
                      </a:pPr>
                      <a:r>
                        <a:rPr lang="en-US" sz="2400" kern="100">
                          <a:solidFill>
                            <a:srgbClr val="FF0000"/>
                          </a:solidFill>
                          <a:effectLst/>
                          <a:latin typeface="微软雅黑" panose="020B0503020204020204" pitchFamily="34" charset="-122"/>
                          <a:ea typeface="微软雅黑" panose="020B0503020204020204" pitchFamily="34" charset="-122"/>
                        </a:rPr>
                        <a:t>PC</a:t>
                      </a:r>
                      <a:endParaRPr lang="zh-CN" sz="2800" kern="10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230~320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130</a:t>
                      </a:r>
                      <a:r>
                        <a:rPr lang="zh-CN" sz="2400" kern="100">
                          <a:effectLst/>
                          <a:latin typeface="微软雅黑" panose="020B0503020204020204" pitchFamily="34" charset="-122"/>
                          <a:ea typeface="微软雅黑" panose="020B0503020204020204" pitchFamily="34" charset="-122"/>
                        </a:rPr>
                        <a:t>左右</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0.5~0.8</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多为白色</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高强度、耐高温、抗冲击；耐水解稳定性差</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1220511">
                <a:tc>
                  <a:txBody>
                    <a:bodyPr/>
                    <a:lstStyle/>
                    <a:p>
                      <a:pPr algn="just">
                        <a:spcAft>
                          <a:spcPts val="0"/>
                        </a:spcAft>
                      </a:pPr>
                      <a:r>
                        <a:rPr lang="zh-CN" sz="2400" kern="100" dirty="0">
                          <a:solidFill>
                            <a:srgbClr val="FF0000"/>
                          </a:solidFill>
                          <a:effectLst/>
                          <a:latin typeface="微软雅黑" panose="020B0503020204020204" pitchFamily="34" charset="-122"/>
                          <a:ea typeface="微软雅黑" panose="020B0503020204020204" pitchFamily="34" charset="-122"/>
                        </a:rPr>
                        <a:t>蜡丝</a:t>
                      </a:r>
                      <a:endParaRPr lang="zh-CN" sz="2800"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120~150</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70</a:t>
                      </a:r>
                      <a:r>
                        <a:rPr lang="zh-CN" sz="2400" kern="100">
                          <a:effectLst/>
                          <a:latin typeface="微软雅黑" panose="020B0503020204020204" pitchFamily="34" charset="-122"/>
                          <a:ea typeface="微软雅黑" panose="020B0503020204020204" pitchFamily="34" charset="-122"/>
                        </a:rPr>
                        <a:t>左右</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微软雅黑" panose="020B0503020204020204" pitchFamily="34" charset="-122"/>
                          <a:ea typeface="微软雅黑" panose="020B0503020204020204" pitchFamily="34" charset="-122"/>
                        </a:rPr>
                        <a:t>0.3</a:t>
                      </a:r>
                      <a:r>
                        <a:rPr lang="zh-CN" sz="2400" kern="100">
                          <a:effectLst/>
                          <a:latin typeface="微软雅黑" panose="020B0503020204020204" pitchFamily="34" charset="-122"/>
                          <a:ea typeface="微软雅黑" panose="020B0503020204020204" pitchFamily="34" charset="-122"/>
                        </a:rPr>
                        <a:t>左右</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400" kern="100" dirty="0">
                          <a:effectLst/>
                          <a:latin typeface="微软雅黑" panose="020B0503020204020204" pitchFamily="34" charset="-122"/>
                          <a:ea typeface="微软雅黑" panose="020B0503020204020204" pitchFamily="34" charset="-122"/>
                        </a:rPr>
                        <a:t>多为白色</a:t>
                      </a:r>
                      <a:endParaRPr lang="zh-CN" sz="2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dirty="0">
                          <a:effectLst/>
                          <a:latin typeface="微软雅黑" panose="020B0503020204020204" pitchFamily="34" charset="-122"/>
                          <a:ea typeface="微软雅黑" panose="020B0503020204020204" pitchFamily="34" charset="-122"/>
                        </a:rPr>
                        <a:t>无毒害，表明光洁度及质感较好，成型精度较高；耐热性较差。</a:t>
                      </a:r>
                      <a:endParaRPr lang="zh-CN" sz="2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9939"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9940"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4</a:t>
            </a:r>
            <a:endParaRPr lang="zh-CN" altLang="en-US" sz="2800" b="1" dirty="0">
              <a:solidFill>
                <a:srgbClr val="FFFFFF"/>
              </a:solidFill>
              <a:latin typeface="微软雅黑" pitchFamily="34" charset="-122"/>
              <a:ea typeface="微软雅黑" pitchFamily="34" charset="-122"/>
            </a:endParaRPr>
          </a:p>
        </p:txBody>
      </p:sp>
      <p:sp>
        <p:nvSpPr>
          <p:cNvPr id="39941"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支撑材料</a:t>
            </a:r>
            <a:endParaRPr lang="zh-CN" sz="2400" b="1" dirty="0">
              <a:solidFill>
                <a:schemeClr val="bg1"/>
              </a:solidFill>
              <a:latin typeface="微软雅黑" pitchFamily="34" charset="-122"/>
              <a:ea typeface="微软雅黑" pitchFamily="34" charset="-122"/>
            </a:endParaRPr>
          </a:p>
        </p:txBody>
      </p:sp>
      <p:grpSp>
        <p:nvGrpSpPr>
          <p:cNvPr id="39962" name="组合 44"/>
          <p:cNvGrpSpPr>
            <a:grpSpLocks/>
          </p:cNvGrpSpPr>
          <p:nvPr/>
        </p:nvGrpSpPr>
        <p:grpSpPr bwMode="auto">
          <a:xfrm>
            <a:off x="11480800" y="479425"/>
            <a:ext cx="333375" cy="333375"/>
            <a:chOff x="0" y="0"/>
            <a:chExt cx="449943" cy="449943"/>
          </a:xfrm>
        </p:grpSpPr>
        <p:sp>
          <p:nvSpPr>
            <p:cNvPr id="39967" name="椭圆 45"/>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9968" name="等腰三角形 46"/>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aphicFrame>
        <p:nvGraphicFramePr>
          <p:cNvPr id="2" name="表格 1"/>
          <p:cNvGraphicFramePr>
            <a:graphicFrameLocks noGrp="1"/>
          </p:cNvGraphicFramePr>
          <p:nvPr>
            <p:extLst>
              <p:ext uri="{D42A27DB-BD31-4B8C-83A1-F6EECF244321}">
                <p14:modId xmlns:p14="http://schemas.microsoft.com/office/powerpoint/2010/main" val="840830504"/>
              </p:ext>
            </p:extLst>
          </p:nvPr>
        </p:nvGraphicFramePr>
        <p:xfrm>
          <a:off x="501650" y="1190445"/>
          <a:ext cx="10979150" cy="5543908"/>
        </p:xfrm>
        <a:graphic>
          <a:graphicData uri="http://schemas.openxmlformats.org/drawingml/2006/table">
            <a:tbl>
              <a:tblPr firstRow="1" firstCol="1" bandRow="1">
                <a:tableStyleId>{5C22544A-7EE6-4342-B048-85BDC9FD1C3A}</a:tableStyleId>
              </a:tblPr>
              <a:tblGrid>
                <a:gridCol w="1588084"/>
                <a:gridCol w="1594332"/>
                <a:gridCol w="7796734"/>
              </a:tblGrid>
              <a:tr h="361161">
                <a:tc gridSpan="3">
                  <a:txBody>
                    <a:bodyPr/>
                    <a:lstStyle/>
                    <a:p>
                      <a:pPr algn="ctr">
                        <a:spcAft>
                          <a:spcPts val="0"/>
                        </a:spcAft>
                      </a:pPr>
                      <a:r>
                        <a:rPr lang="en-US" sz="3200" kern="100" dirty="0">
                          <a:effectLst/>
                          <a:latin typeface="微软雅黑" panose="020B0503020204020204" pitchFamily="34" charset="-122"/>
                          <a:ea typeface="微软雅黑" panose="020B0503020204020204" pitchFamily="34" charset="-122"/>
                        </a:rPr>
                        <a:t>FDM</a:t>
                      </a:r>
                      <a:r>
                        <a:rPr lang="zh-CN" sz="3200" kern="100" dirty="0">
                          <a:effectLst/>
                          <a:latin typeface="微软雅黑" panose="020B0503020204020204" pitchFamily="34" charset="-122"/>
                          <a:ea typeface="微软雅黑" panose="020B0503020204020204" pitchFamily="34" charset="-122"/>
                        </a:rPr>
                        <a:t>技术对支撑材料的要求</a:t>
                      </a:r>
                      <a:endParaRPr lang="zh-CN" sz="3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r>
              <a:tr h="361161">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性能</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具体要求</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原因</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722318">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耐温性</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耐高温</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000" kern="100">
                          <a:effectLst/>
                          <a:latin typeface="微软雅黑" panose="020B0503020204020204" pitchFamily="34" charset="-122"/>
                          <a:ea typeface="微软雅黑" panose="020B0503020204020204" pitchFamily="34" charset="-122"/>
                        </a:rPr>
                        <a:t>由于支撑材料要与成型材料在支撑面上接触，所以支撑材料必须能够承受成型材料的高温，在此温度下不产生分解与融化。</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722318">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与成型材料的亲和性</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与成型材料不浸润</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000" kern="100">
                          <a:effectLst/>
                          <a:latin typeface="微软雅黑" panose="020B0503020204020204" pitchFamily="34" charset="-122"/>
                          <a:ea typeface="微软雅黑" panose="020B0503020204020204" pitchFamily="34" charset="-122"/>
                        </a:rPr>
                        <a:t>支撑材料是加工中采取的辅助手段，在加工完毕后必须除掉，所以支撑此材料与成型材料的亲和性不应太好。</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1444635">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溶解性</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具有水溶性或者酸溶性</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000" kern="100">
                          <a:effectLst/>
                          <a:latin typeface="微软雅黑" panose="020B0503020204020204" pitchFamily="34" charset="-122"/>
                          <a:ea typeface="微软雅黑" panose="020B0503020204020204" pitchFamily="34" charset="-122"/>
                        </a:rPr>
                        <a:t>对于具有很复杂的内腔、孔隙等原型，为了便于后处理，可通过支撑材料在某种液体里溶解而失去支撑。由于现在</a:t>
                      </a:r>
                      <a:r>
                        <a:rPr lang="en-US" sz="2000" kern="100">
                          <a:effectLst/>
                          <a:latin typeface="微软雅黑" panose="020B0503020204020204" pitchFamily="34" charset="-122"/>
                          <a:ea typeface="微软雅黑" panose="020B0503020204020204" pitchFamily="34" charset="-122"/>
                        </a:rPr>
                        <a:t>FDM</a:t>
                      </a:r>
                      <a:r>
                        <a:rPr lang="zh-CN" sz="2000" kern="100">
                          <a:effectLst/>
                          <a:latin typeface="微软雅黑" panose="020B0503020204020204" pitchFamily="34" charset="-122"/>
                          <a:ea typeface="微软雅黑" panose="020B0503020204020204" pitchFamily="34" charset="-122"/>
                        </a:rPr>
                        <a:t>使用的成型材料一般是</a:t>
                      </a:r>
                      <a:r>
                        <a:rPr lang="en-US" sz="2000" kern="100">
                          <a:effectLst/>
                          <a:latin typeface="微软雅黑" panose="020B0503020204020204" pitchFamily="34" charset="-122"/>
                          <a:ea typeface="微软雅黑" panose="020B0503020204020204" pitchFamily="34" charset="-122"/>
                        </a:rPr>
                        <a:t>ABS</a:t>
                      </a:r>
                      <a:r>
                        <a:rPr lang="zh-CN" sz="2000" kern="100">
                          <a:effectLst/>
                          <a:latin typeface="微软雅黑" panose="020B0503020204020204" pitchFamily="34" charset="-122"/>
                          <a:ea typeface="微软雅黑" panose="020B0503020204020204" pitchFamily="34" charset="-122"/>
                        </a:rPr>
                        <a:t>工程塑料，该材料一般可以溶解在有机溶剂中，所以不能使用有机溶剂。目前，已开发出水溶性支撑材料。</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722318">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熔融温度</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低</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000" kern="100" dirty="0">
                          <a:effectLst/>
                          <a:latin typeface="微软雅黑" panose="020B0503020204020204" pitchFamily="34" charset="-122"/>
                          <a:ea typeface="微软雅黑" panose="020B0503020204020204" pitchFamily="34" charset="-122"/>
                        </a:rPr>
                        <a:t>具有较低的熔融温度可以使材料在较低的温度挤出，提高喷头的使用寿命。</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1083478">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流动性</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zh-CN" sz="2000" kern="100">
                          <a:effectLst/>
                          <a:latin typeface="微软雅黑" panose="020B0503020204020204" pitchFamily="34" charset="-122"/>
                          <a:ea typeface="微软雅黑" panose="020B0503020204020204" pitchFamily="34" charset="-122"/>
                        </a:rPr>
                        <a:t>高</a:t>
                      </a:r>
                      <a:endParaRPr lang="zh-CN" sz="20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000" kern="100" dirty="0">
                          <a:effectLst/>
                          <a:latin typeface="微软雅黑" panose="020B0503020204020204" pitchFamily="34" charset="-122"/>
                          <a:ea typeface="微软雅黑" panose="020B0503020204020204" pitchFamily="34" charset="-122"/>
                        </a:rPr>
                        <a:t>由于支撑材料的成型精度要求不高，为了提高及其的扫描速度，要求支撑材料具有很好的流动性，相对而言，对于粘性可以差一些。</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等腰三角形 4"/>
          <p:cNvSpPr>
            <a:spLocks/>
          </p:cNvSpPr>
          <p:nvPr/>
        </p:nvSpPr>
        <p:spPr bwMode="auto">
          <a:xfrm>
            <a:off x="3267075" y="4229100"/>
            <a:ext cx="3219450" cy="2628900"/>
          </a:xfrm>
          <a:custGeom>
            <a:avLst/>
            <a:gdLst>
              <a:gd name="T0" fmla="*/ 0 w 3219450"/>
              <a:gd name="T1" fmla="*/ 2628900 h 2628900"/>
              <a:gd name="T2" fmla="*/ 1381125 w 3219450"/>
              <a:gd name="T3" fmla="*/ 0 h 2628900"/>
              <a:gd name="T4" fmla="*/ 3219450 w 3219450"/>
              <a:gd name="T5" fmla="*/ 2628900 h 2628900"/>
              <a:gd name="T6" fmla="*/ 0 w 3219450"/>
              <a:gd name="T7" fmla="*/ 2628900 h 26289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19450" h="2628900">
                <a:moveTo>
                  <a:pt x="0" y="2628900"/>
                </a:moveTo>
                <a:lnTo>
                  <a:pt x="1381125" y="0"/>
                </a:lnTo>
                <a:lnTo>
                  <a:pt x="3219450" y="2628900"/>
                </a:lnTo>
                <a:lnTo>
                  <a:pt x="0" y="262890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5059" name="平行四边形 3"/>
          <p:cNvSpPr>
            <a:spLocks noChangeArrowheads="1"/>
          </p:cNvSpPr>
          <p:nvPr/>
        </p:nvSpPr>
        <p:spPr bwMode="auto">
          <a:xfrm>
            <a:off x="-952500" y="0"/>
            <a:ext cx="7943850" cy="6858000"/>
          </a:xfrm>
          <a:prstGeom prst="parallelogram">
            <a:avLst>
              <a:gd name="adj" fmla="val 53316"/>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5060" name="文本框 5"/>
          <p:cNvSpPr txBox="1">
            <a:spLocks noChangeArrowheads="1"/>
          </p:cNvSpPr>
          <p:nvPr/>
        </p:nvSpPr>
        <p:spPr bwMode="auto">
          <a:xfrm>
            <a:off x="2290763" y="243363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3600" b="1">
                <a:solidFill>
                  <a:srgbClr val="FFFFFF"/>
                </a:solidFill>
                <a:latin typeface="微软雅黑" pitchFamily="34" charset="-122"/>
                <a:ea typeface="微软雅黑" pitchFamily="34" charset="-122"/>
              </a:rPr>
              <a:t>第三章</a:t>
            </a:r>
          </a:p>
        </p:txBody>
      </p:sp>
      <p:sp>
        <p:nvSpPr>
          <p:cNvPr id="45061" name="文本框 6"/>
          <p:cNvSpPr txBox="1">
            <a:spLocks noChangeArrowheads="1"/>
          </p:cNvSpPr>
          <p:nvPr/>
        </p:nvSpPr>
        <p:spPr bwMode="auto">
          <a:xfrm>
            <a:off x="1277938" y="3079750"/>
            <a:ext cx="34448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4000" b="1" dirty="0" smtClean="0">
                <a:solidFill>
                  <a:srgbClr val="FFFFFF"/>
                </a:solidFill>
                <a:latin typeface="微软雅黑" pitchFamily="34" charset="-122"/>
                <a:ea typeface="微软雅黑" pitchFamily="34" charset="-122"/>
              </a:rPr>
              <a:t>FDM</a:t>
            </a:r>
            <a:r>
              <a:rPr lang="zh-CN" altLang="en-US" sz="4000" b="1" dirty="0" smtClean="0">
                <a:solidFill>
                  <a:srgbClr val="FFFFFF"/>
                </a:solidFill>
                <a:latin typeface="微软雅黑" pitchFamily="34" charset="-122"/>
                <a:ea typeface="微软雅黑" pitchFamily="34" charset="-122"/>
              </a:rPr>
              <a:t>喷头结构及利弊</a:t>
            </a:r>
            <a:endParaRPr lang="zh-CN" sz="4000" b="1" dirty="0">
              <a:solidFill>
                <a:srgbClr val="FFFFFF"/>
              </a:solidFill>
              <a:latin typeface="微软雅黑" pitchFamily="34" charset="-122"/>
              <a:ea typeface="微软雅黑" pitchFamily="34" charset="-122"/>
            </a:endParaRPr>
          </a:p>
        </p:txBody>
      </p:sp>
      <p:grpSp>
        <p:nvGrpSpPr>
          <p:cNvPr id="45062" name="组合 43"/>
          <p:cNvGrpSpPr>
            <a:grpSpLocks/>
          </p:cNvGrpSpPr>
          <p:nvPr/>
        </p:nvGrpSpPr>
        <p:grpSpPr bwMode="auto">
          <a:xfrm>
            <a:off x="6953250" y="2863638"/>
            <a:ext cx="733425" cy="523875"/>
            <a:chOff x="0" y="0"/>
            <a:chExt cx="733424" cy="523220"/>
          </a:xfrm>
        </p:grpSpPr>
        <p:grpSp>
          <p:nvGrpSpPr>
            <p:cNvPr id="45093" name="组合 44"/>
            <p:cNvGrpSpPr>
              <a:grpSpLocks/>
            </p:cNvGrpSpPr>
            <p:nvPr/>
          </p:nvGrpSpPr>
          <p:grpSpPr bwMode="auto">
            <a:xfrm>
              <a:off x="0" y="30570"/>
              <a:ext cx="619124" cy="471567"/>
              <a:chOff x="0" y="0"/>
              <a:chExt cx="877513" cy="643017"/>
            </a:xfrm>
          </p:grpSpPr>
          <p:sp>
            <p:nvSpPr>
              <p:cNvPr id="45095" name="平行四边形 4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5096" name="平行四边形 4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45094" name="文本框 4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grpSp>
      <p:grpSp>
        <p:nvGrpSpPr>
          <p:cNvPr id="45063" name="组合 48"/>
          <p:cNvGrpSpPr>
            <a:grpSpLocks/>
          </p:cNvGrpSpPr>
          <p:nvPr/>
        </p:nvGrpSpPr>
        <p:grpSpPr bwMode="auto">
          <a:xfrm>
            <a:off x="6953250" y="3625638"/>
            <a:ext cx="733425" cy="523875"/>
            <a:chOff x="0" y="0"/>
            <a:chExt cx="733424" cy="523220"/>
          </a:xfrm>
        </p:grpSpPr>
        <p:grpSp>
          <p:nvGrpSpPr>
            <p:cNvPr id="45089" name="组合 49"/>
            <p:cNvGrpSpPr>
              <a:grpSpLocks/>
            </p:cNvGrpSpPr>
            <p:nvPr/>
          </p:nvGrpSpPr>
          <p:grpSpPr bwMode="auto">
            <a:xfrm>
              <a:off x="0" y="30570"/>
              <a:ext cx="619124" cy="471567"/>
              <a:chOff x="0" y="0"/>
              <a:chExt cx="877513" cy="643017"/>
            </a:xfrm>
          </p:grpSpPr>
          <p:sp>
            <p:nvSpPr>
              <p:cNvPr id="45091" name="平行四边形 51"/>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5092" name="平行四边形 52"/>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45090" name="文本框 50"/>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2</a:t>
              </a:r>
              <a:endParaRPr lang="zh-CN" altLang="en-US" sz="2800" b="1">
                <a:solidFill>
                  <a:srgbClr val="FFFFFF"/>
                </a:solidFill>
                <a:latin typeface="微软雅黑" pitchFamily="34" charset="-122"/>
                <a:ea typeface="微软雅黑" pitchFamily="34" charset="-122"/>
              </a:endParaRPr>
            </a:p>
          </p:txBody>
        </p:sp>
      </p:grpSp>
      <p:grpSp>
        <p:nvGrpSpPr>
          <p:cNvPr id="45064" name="组合 53"/>
          <p:cNvGrpSpPr>
            <a:grpSpLocks/>
          </p:cNvGrpSpPr>
          <p:nvPr/>
        </p:nvGrpSpPr>
        <p:grpSpPr bwMode="auto">
          <a:xfrm>
            <a:off x="6953250" y="4387638"/>
            <a:ext cx="733425" cy="523875"/>
            <a:chOff x="0" y="0"/>
            <a:chExt cx="733424" cy="523220"/>
          </a:xfrm>
        </p:grpSpPr>
        <p:grpSp>
          <p:nvGrpSpPr>
            <p:cNvPr id="45085" name="组合 54"/>
            <p:cNvGrpSpPr>
              <a:grpSpLocks/>
            </p:cNvGrpSpPr>
            <p:nvPr/>
          </p:nvGrpSpPr>
          <p:grpSpPr bwMode="auto">
            <a:xfrm>
              <a:off x="0" y="30570"/>
              <a:ext cx="619124" cy="471567"/>
              <a:chOff x="0" y="0"/>
              <a:chExt cx="877513" cy="643017"/>
            </a:xfrm>
          </p:grpSpPr>
          <p:sp>
            <p:nvSpPr>
              <p:cNvPr id="45087" name="平行四边形 5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5088" name="平行四边形 5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45086" name="文本框 5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3</a:t>
              </a:r>
              <a:endParaRPr lang="zh-CN" altLang="en-US" sz="2800" b="1">
                <a:solidFill>
                  <a:srgbClr val="FFFFFF"/>
                </a:solidFill>
                <a:latin typeface="微软雅黑" pitchFamily="34" charset="-122"/>
                <a:ea typeface="微软雅黑" pitchFamily="34" charset="-122"/>
              </a:endParaRPr>
            </a:p>
          </p:txBody>
        </p:sp>
      </p:grpSp>
      <p:sp>
        <p:nvSpPr>
          <p:cNvPr id="45067" name="平行四边形 68"/>
          <p:cNvSpPr>
            <a:spLocks noChangeArrowheads="1"/>
          </p:cNvSpPr>
          <p:nvPr/>
        </p:nvSpPr>
        <p:spPr bwMode="auto">
          <a:xfrm>
            <a:off x="7597775" y="2965238"/>
            <a:ext cx="2425700" cy="388937"/>
          </a:xfrm>
          <a:prstGeom prst="parallelogram">
            <a:avLst>
              <a:gd name="adj" fmla="val 37969"/>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45068" name="Rectangle 6"/>
          <p:cNvSpPr>
            <a:spLocks noChangeArrowheads="1"/>
          </p:cNvSpPr>
          <p:nvPr/>
        </p:nvSpPr>
        <p:spPr bwMode="auto">
          <a:xfrm>
            <a:off x="8004175" y="2965238"/>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喷头结构</a:t>
            </a:r>
            <a:endParaRPr lang="zh-CN" sz="2000" b="1" dirty="0">
              <a:solidFill>
                <a:srgbClr val="0070C0"/>
              </a:solidFill>
              <a:latin typeface="微软雅黑" pitchFamily="34" charset="-122"/>
              <a:ea typeface="微软雅黑" pitchFamily="34" charset="-122"/>
            </a:endParaRPr>
          </a:p>
        </p:txBody>
      </p:sp>
      <p:sp>
        <p:nvSpPr>
          <p:cNvPr id="45069" name="平行四边形 70"/>
          <p:cNvSpPr>
            <a:spLocks noChangeArrowheads="1"/>
          </p:cNvSpPr>
          <p:nvPr/>
        </p:nvSpPr>
        <p:spPr bwMode="auto">
          <a:xfrm>
            <a:off x="7597775" y="3666913"/>
            <a:ext cx="2403475" cy="434975"/>
          </a:xfrm>
          <a:prstGeom prst="parallelogram">
            <a:avLst>
              <a:gd name="adj" fmla="val 37963"/>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45070" name="Rectangle 6"/>
          <p:cNvSpPr>
            <a:spLocks noChangeArrowheads="1"/>
          </p:cNvSpPr>
          <p:nvPr/>
        </p:nvSpPr>
        <p:spPr bwMode="auto">
          <a:xfrm>
            <a:off x="8004175" y="3712950"/>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喷头优点</a:t>
            </a:r>
            <a:endParaRPr lang="zh-CN" sz="2000" b="1" dirty="0">
              <a:solidFill>
                <a:srgbClr val="0070C0"/>
              </a:solidFill>
              <a:latin typeface="微软雅黑" pitchFamily="34" charset="-122"/>
              <a:ea typeface="微软雅黑" pitchFamily="34" charset="-122"/>
            </a:endParaRPr>
          </a:p>
        </p:txBody>
      </p:sp>
      <p:sp>
        <p:nvSpPr>
          <p:cNvPr id="45071" name="平行四边形 72"/>
          <p:cNvSpPr>
            <a:spLocks noChangeArrowheads="1"/>
          </p:cNvSpPr>
          <p:nvPr/>
        </p:nvSpPr>
        <p:spPr bwMode="auto">
          <a:xfrm>
            <a:off x="7597775" y="4484475"/>
            <a:ext cx="2403475" cy="368300"/>
          </a:xfrm>
          <a:prstGeom prst="parallelogram">
            <a:avLst>
              <a:gd name="adj" fmla="val 37977"/>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45072" name="Rectangle 6"/>
          <p:cNvSpPr>
            <a:spLocks noChangeArrowheads="1"/>
          </p:cNvSpPr>
          <p:nvPr/>
        </p:nvSpPr>
        <p:spPr bwMode="auto">
          <a:xfrm>
            <a:off x="8004175" y="4465425"/>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喷头缺点</a:t>
            </a:r>
            <a:endParaRPr lang="zh-CN" sz="2000" b="1" dirty="0">
              <a:solidFill>
                <a:srgbClr val="0070C0"/>
              </a:solidFill>
              <a:latin typeface="微软雅黑" pitchFamily="34" charset="-122"/>
              <a:ea typeface="微软雅黑" pitchFamily="34" charset="-122"/>
            </a:endParaRPr>
          </a:p>
        </p:txBody>
      </p:sp>
      <p:grpSp>
        <p:nvGrpSpPr>
          <p:cNvPr id="27" name="组合 53"/>
          <p:cNvGrpSpPr>
            <a:grpSpLocks/>
          </p:cNvGrpSpPr>
          <p:nvPr/>
        </p:nvGrpSpPr>
        <p:grpSpPr bwMode="auto">
          <a:xfrm>
            <a:off x="7052756" y="5120375"/>
            <a:ext cx="733425" cy="523875"/>
            <a:chOff x="0" y="0"/>
            <a:chExt cx="733424" cy="523220"/>
          </a:xfrm>
        </p:grpSpPr>
        <p:grpSp>
          <p:nvGrpSpPr>
            <p:cNvPr id="28" name="组合 54"/>
            <p:cNvGrpSpPr>
              <a:grpSpLocks/>
            </p:cNvGrpSpPr>
            <p:nvPr/>
          </p:nvGrpSpPr>
          <p:grpSpPr bwMode="auto">
            <a:xfrm>
              <a:off x="0" y="30570"/>
              <a:ext cx="619124" cy="471567"/>
              <a:chOff x="0" y="0"/>
              <a:chExt cx="877513" cy="643017"/>
            </a:xfrm>
          </p:grpSpPr>
          <p:sp>
            <p:nvSpPr>
              <p:cNvPr id="30" name="平行四边形 5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1" name="平行四边形 5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29" name="文本框 5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4</a:t>
              </a:r>
              <a:endParaRPr lang="zh-CN" altLang="en-US" sz="2800" b="1" dirty="0">
                <a:solidFill>
                  <a:srgbClr val="FFFFFF"/>
                </a:solidFill>
                <a:latin typeface="微软雅黑" pitchFamily="34" charset="-122"/>
                <a:ea typeface="微软雅黑" pitchFamily="34" charset="-122"/>
              </a:endParaRPr>
            </a:p>
          </p:txBody>
        </p:sp>
      </p:grpSp>
      <p:sp>
        <p:nvSpPr>
          <p:cNvPr id="32" name="平行四边形 72"/>
          <p:cNvSpPr>
            <a:spLocks noChangeArrowheads="1"/>
          </p:cNvSpPr>
          <p:nvPr/>
        </p:nvSpPr>
        <p:spPr bwMode="auto">
          <a:xfrm>
            <a:off x="7697281" y="5217212"/>
            <a:ext cx="2403475" cy="368300"/>
          </a:xfrm>
          <a:prstGeom prst="parallelogram">
            <a:avLst>
              <a:gd name="adj" fmla="val 37977"/>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3" name="Rectangle 6"/>
          <p:cNvSpPr>
            <a:spLocks noChangeArrowheads="1"/>
          </p:cNvSpPr>
          <p:nvPr/>
        </p:nvSpPr>
        <p:spPr bwMode="auto">
          <a:xfrm>
            <a:off x="8004175" y="5208895"/>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应用问题</a:t>
            </a:r>
            <a:endParaRPr lang="zh-CN" sz="2000" b="1"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7107"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7108"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1</a:t>
            </a:r>
            <a:endParaRPr lang="zh-CN" altLang="en-US" sz="2800" b="1" dirty="0">
              <a:solidFill>
                <a:srgbClr val="FFFFFF"/>
              </a:solidFill>
              <a:latin typeface="微软雅黑" pitchFamily="34" charset="-122"/>
              <a:ea typeface="微软雅黑" pitchFamily="34" charset="-122"/>
            </a:endParaRPr>
          </a:p>
        </p:txBody>
      </p:sp>
      <p:sp>
        <p:nvSpPr>
          <p:cNvPr id="47109"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喷头结构</a:t>
            </a:r>
            <a:endParaRPr lang="zh-CN" sz="2400" b="1" dirty="0">
              <a:solidFill>
                <a:schemeClr val="bg1"/>
              </a:solidFill>
              <a:latin typeface="微软雅黑" pitchFamily="34" charset="-122"/>
              <a:ea typeface="微软雅黑" pitchFamily="34" charset="-122"/>
            </a:endParaRPr>
          </a:p>
        </p:txBody>
      </p:sp>
      <p:sp>
        <p:nvSpPr>
          <p:cNvPr id="47129" name="Freeform 79@|5FFC:0|FBC:0|LFC:16777215|LBC:16777215"/>
          <p:cNvSpPr>
            <a:spLocks noEditPoints="1"/>
          </p:cNvSpPr>
          <p:nvPr/>
        </p:nvSpPr>
        <p:spPr bwMode="auto">
          <a:xfrm>
            <a:off x="5884863" y="3584575"/>
            <a:ext cx="212725" cy="214313"/>
          </a:xfrm>
          <a:custGeom>
            <a:avLst/>
            <a:gdLst>
              <a:gd name="T0" fmla="*/ 2147483647 w 25"/>
              <a:gd name="T1" fmla="*/ 0 h 25"/>
              <a:gd name="T2" fmla="*/ 0 w 25"/>
              <a:gd name="T3" fmla="*/ 2147483647 h 25"/>
              <a:gd name="T4" fmla="*/ 2147483647 w 25"/>
              <a:gd name="T5" fmla="*/ 2147483647 h 25"/>
              <a:gd name="T6" fmla="*/ 2147483647 w 25"/>
              <a:gd name="T7" fmla="*/ 2147483647 h 25"/>
              <a:gd name="T8" fmla="*/ 2147483647 w 25"/>
              <a:gd name="T9" fmla="*/ 2147483647 h 25"/>
              <a:gd name="T10" fmla="*/ 2147483647 w 25"/>
              <a:gd name="T11" fmla="*/ 2147483647 h 25"/>
              <a:gd name="T12" fmla="*/ 2147483647 w 25"/>
              <a:gd name="T13" fmla="*/ 0 h 25"/>
              <a:gd name="T14" fmla="*/ 2147483647 w 25"/>
              <a:gd name="T15" fmla="*/ 0 h 25"/>
              <a:gd name="T16" fmla="*/ 2147483647 w 25"/>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5">
                <a:moveTo>
                  <a:pt x="23" y="0"/>
                </a:moveTo>
                <a:cubicBezTo>
                  <a:pt x="11" y="0"/>
                  <a:pt x="0" y="10"/>
                  <a:pt x="0" y="23"/>
                </a:cubicBezTo>
                <a:cubicBezTo>
                  <a:pt x="0" y="24"/>
                  <a:pt x="1" y="25"/>
                  <a:pt x="2" y="25"/>
                </a:cubicBezTo>
                <a:cubicBezTo>
                  <a:pt x="3" y="25"/>
                  <a:pt x="4" y="24"/>
                  <a:pt x="4" y="23"/>
                </a:cubicBezTo>
                <a:cubicBezTo>
                  <a:pt x="4" y="12"/>
                  <a:pt x="13" y="4"/>
                  <a:pt x="23" y="4"/>
                </a:cubicBezTo>
                <a:cubicBezTo>
                  <a:pt x="24" y="4"/>
                  <a:pt x="25" y="3"/>
                  <a:pt x="25" y="2"/>
                </a:cubicBezTo>
                <a:cubicBezTo>
                  <a:pt x="25" y="1"/>
                  <a:pt x="24" y="0"/>
                  <a:pt x="23" y="0"/>
                </a:cubicBezTo>
                <a:close/>
                <a:moveTo>
                  <a:pt x="23" y="0"/>
                </a:moveTo>
                <a:cubicBezTo>
                  <a:pt x="23" y="0"/>
                  <a:pt x="23" y="0"/>
                  <a:pt x="2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grpSp>
        <p:nvGrpSpPr>
          <p:cNvPr id="2" name="组合 1"/>
          <p:cNvGrpSpPr/>
          <p:nvPr/>
        </p:nvGrpSpPr>
        <p:grpSpPr>
          <a:xfrm>
            <a:off x="185738" y="1904206"/>
            <a:ext cx="4144962" cy="4030663"/>
            <a:chOff x="925513" y="1857375"/>
            <a:chExt cx="4144962" cy="4030663"/>
          </a:xfrm>
        </p:grpSpPr>
        <p:sp>
          <p:nvSpPr>
            <p:cNvPr id="47110" name="Rounded Rectangle 4"/>
            <p:cNvSpPr>
              <a:spLocks noChangeArrowheads="1"/>
            </p:cNvSpPr>
            <p:nvPr/>
          </p:nvSpPr>
          <p:spPr bwMode="auto">
            <a:xfrm>
              <a:off x="925513" y="1857375"/>
              <a:ext cx="2813050" cy="1163638"/>
            </a:xfrm>
            <a:prstGeom prst="roundRect">
              <a:avLst>
                <a:gd name="adj" fmla="val 10134"/>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47111" name="Rounded Rectangle 91"/>
            <p:cNvSpPr>
              <a:spLocks noChangeArrowheads="1"/>
            </p:cNvSpPr>
            <p:nvPr/>
          </p:nvSpPr>
          <p:spPr bwMode="auto">
            <a:xfrm>
              <a:off x="925513" y="3290888"/>
              <a:ext cx="2813050" cy="1163637"/>
            </a:xfrm>
            <a:prstGeom prst="roundRect">
              <a:avLst>
                <a:gd name="adj" fmla="val 10134"/>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47112" name="Rounded Rectangle 94"/>
            <p:cNvSpPr>
              <a:spLocks noChangeArrowheads="1"/>
            </p:cNvSpPr>
            <p:nvPr/>
          </p:nvSpPr>
          <p:spPr bwMode="auto">
            <a:xfrm>
              <a:off x="925513" y="4724400"/>
              <a:ext cx="2813050" cy="1163638"/>
            </a:xfrm>
            <a:prstGeom prst="roundRect">
              <a:avLst>
                <a:gd name="adj" fmla="val 10134"/>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cxnSp>
          <p:nvCxnSpPr>
            <p:cNvPr id="47113" name="Elbow Connector 106"/>
            <p:cNvCxnSpPr>
              <a:cxnSpLocks noChangeShapeType="1"/>
            </p:cNvCxnSpPr>
            <p:nvPr/>
          </p:nvCxnSpPr>
          <p:spPr bwMode="auto">
            <a:xfrm>
              <a:off x="3865563" y="2439988"/>
              <a:ext cx="1204912" cy="927100"/>
            </a:xfrm>
            <a:prstGeom prst="bentConnector3">
              <a:avLst>
                <a:gd name="adj1" fmla="val 50000"/>
              </a:avLst>
            </a:prstGeom>
            <a:noFill/>
            <a:ln w="12700">
              <a:solidFill>
                <a:srgbClr val="ADBACA"/>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47114" name="Elbow Connector 107"/>
            <p:cNvCxnSpPr>
              <a:cxnSpLocks noChangeShapeType="1"/>
            </p:cNvCxnSpPr>
            <p:nvPr/>
          </p:nvCxnSpPr>
          <p:spPr bwMode="auto">
            <a:xfrm flipV="1">
              <a:off x="3865563" y="4454525"/>
              <a:ext cx="1204912" cy="927100"/>
            </a:xfrm>
            <a:prstGeom prst="bentConnector3">
              <a:avLst>
                <a:gd name="adj1" fmla="val 50000"/>
              </a:avLst>
            </a:prstGeom>
            <a:noFill/>
            <a:ln w="12700">
              <a:solidFill>
                <a:srgbClr val="ADBACA"/>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47115" name="Straight Connector 109"/>
            <p:cNvCxnSpPr>
              <a:cxnSpLocks noChangeShapeType="1"/>
            </p:cNvCxnSpPr>
            <p:nvPr/>
          </p:nvCxnSpPr>
          <p:spPr bwMode="auto">
            <a:xfrm>
              <a:off x="3865563" y="3919538"/>
              <a:ext cx="1204912" cy="3175"/>
            </a:xfrm>
            <a:prstGeom prst="line">
              <a:avLst/>
            </a:prstGeom>
            <a:noFill/>
            <a:ln w="12700">
              <a:solidFill>
                <a:srgbClr val="ADBACA"/>
              </a:solidFill>
              <a:round/>
              <a:headEnd type="oval" w="med" len="med"/>
              <a:tailEnd type="triangle" w="med" len="med"/>
            </a:ln>
            <a:extLst>
              <a:ext uri="{909E8E84-426E-40DD-AFC4-6F175D3DCCD1}">
                <a14:hiddenFill xmlns:a14="http://schemas.microsoft.com/office/drawing/2010/main">
                  <a:noFill/>
                </a14:hiddenFill>
              </a:ext>
            </a:extLst>
          </p:spPr>
        </p:cxnSp>
        <p:sp>
          <p:nvSpPr>
            <p:cNvPr id="47116" name="Freeform 228"/>
            <p:cNvSpPr>
              <a:spLocks/>
            </p:cNvSpPr>
            <p:nvPr/>
          </p:nvSpPr>
          <p:spPr bwMode="auto">
            <a:xfrm>
              <a:off x="1098550" y="2163763"/>
              <a:ext cx="546100" cy="550862"/>
            </a:xfrm>
            <a:custGeom>
              <a:avLst/>
              <a:gdLst>
                <a:gd name="T0" fmla="*/ 2147483647 w 68"/>
                <a:gd name="T1" fmla="*/ 2147483647 h 68"/>
                <a:gd name="T2" fmla="*/ 2147483647 w 68"/>
                <a:gd name="T3" fmla="*/ 2147483647 h 68"/>
                <a:gd name="T4" fmla="*/ 2147483647 w 68"/>
                <a:gd name="T5" fmla="*/ 2147483647 h 68"/>
                <a:gd name="T6" fmla="*/ 2147483647 w 68"/>
                <a:gd name="T7" fmla="*/ 2147483647 h 68"/>
                <a:gd name="T8" fmla="*/ 2147483647 w 68"/>
                <a:gd name="T9" fmla="*/ 2147483647 h 68"/>
                <a:gd name="T10" fmla="*/ 2147483647 w 68"/>
                <a:gd name="T11" fmla="*/ 2147483647 h 68"/>
                <a:gd name="T12" fmla="*/ 2147483647 w 68"/>
                <a:gd name="T13" fmla="*/ 2147483647 h 68"/>
                <a:gd name="T14" fmla="*/ 2147483647 w 68"/>
                <a:gd name="T15" fmla="*/ 2147483647 h 68"/>
                <a:gd name="T16" fmla="*/ 2147483647 w 68"/>
                <a:gd name="T17" fmla="*/ 2147483647 h 68"/>
                <a:gd name="T18" fmla="*/ 2147483647 w 68"/>
                <a:gd name="T19" fmla="*/ 2147483647 h 68"/>
                <a:gd name="T20" fmla="*/ 2147483647 w 68"/>
                <a:gd name="T21" fmla="*/ 2147483647 h 68"/>
                <a:gd name="T22" fmla="*/ 2147483647 w 68"/>
                <a:gd name="T23" fmla="*/ 2147483647 h 68"/>
                <a:gd name="T24" fmla="*/ 2147483647 w 68"/>
                <a:gd name="T25" fmla="*/ 2147483647 h 68"/>
                <a:gd name="T26" fmla="*/ 2147483647 w 68"/>
                <a:gd name="T27" fmla="*/ 2147483647 h 68"/>
                <a:gd name="T28" fmla="*/ 0 w 68"/>
                <a:gd name="T29" fmla="*/ 2147483647 h 68"/>
                <a:gd name="T30" fmla="*/ 2147483647 w 68"/>
                <a:gd name="T31" fmla="*/ 2147483647 h 68"/>
                <a:gd name="T32" fmla="*/ 2147483647 w 68"/>
                <a:gd name="T33" fmla="*/ 0 h 68"/>
                <a:gd name="T34" fmla="*/ 2147483647 w 68"/>
                <a:gd name="T35" fmla="*/ 0 h 68"/>
                <a:gd name="T36" fmla="*/ 2147483647 w 68"/>
                <a:gd name="T37" fmla="*/ 0 h 68"/>
                <a:gd name="T38" fmla="*/ 2147483647 w 68"/>
                <a:gd name="T39" fmla="*/ 214748364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sp>
          <p:nvSpPr>
            <p:cNvPr id="47117" name="Freeform 103"/>
            <p:cNvSpPr>
              <a:spLocks noEditPoints="1"/>
            </p:cNvSpPr>
            <p:nvPr/>
          </p:nvSpPr>
          <p:spPr bwMode="auto">
            <a:xfrm>
              <a:off x="1168400" y="4997450"/>
              <a:ext cx="409575" cy="601663"/>
            </a:xfrm>
            <a:custGeom>
              <a:avLst/>
              <a:gdLst>
                <a:gd name="T0" fmla="*/ 2147483647 w 42"/>
                <a:gd name="T1" fmla="*/ 2147483647 h 62"/>
                <a:gd name="T2" fmla="*/ 2147483647 w 42"/>
                <a:gd name="T3" fmla="*/ 2147483647 h 62"/>
                <a:gd name="T4" fmla="*/ 2147483647 w 42"/>
                <a:gd name="T5" fmla="*/ 2147483647 h 62"/>
                <a:gd name="T6" fmla="*/ 2147483647 w 42"/>
                <a:gd name="T7" fmla="*/ 2147483647 h 62"/>
                <a:gd name="T8" fmla="*/ 2147483647 w 42"/>
                <a:gd name="T9" fmla="*/ 2147483647 h 62"/>
                <a:gd name="T10" fmla="*/ 2147483647 w 42"/>
                <a:gd name="T11" fmla="*/ 2147483647 h 62"/>
                <a:gd name="T12" fmla="*/ 2147483647 w 42"/>
                <a:gd name="T13" fmla="*/ 2147483647 h 62"/>
                <a:gd name="T14" fmla="*/ 2147483647 w 42"/>
                <a:gd name="T15" fmla="*/ 2147483647 h 62"/>
                <a:gd name="T16" fmla="*/ 2147483647 w 42"/>
                <a:gd name="T17" fmla="*/ 2147483647 h 62"/>
                <a:gd name="T18" fmla="*/ 2147483647 w 42"/>
                <a:gd name="T19" fmla="*/ 2147483647 h 62"/>
                <a:gd name="T20" fmla="*/ 2147483647 w 42"/>
                <a:gd name="T21" fmla="*/ 2147483647 h 62"/>
                <a:gd name="T22" fmla="*/ 2147483647 w 42"/>
                <a:gd name="T23" fmla="*/ 2147483647 h 62"/>
                <a:gd name="T24" fmla="*/ 2147483647 w 42"/>
                <a:gd name="T25" fmla="*/ 2147483647 h 62"/>
                <a:gd name="T26" fmla="*/ 2147483647 w 42"/>
                <a:gd name="T27" fmla="*/ 2147483647 h 62"/>
                <a:gd name="T28" fmla="*/ 2147483647 w 42"/>
                <a:gd name="T29" fmla="*/ 2147483647 h 62"/>
                <a:gd name="T30" fmla="*/ 2147483647 w 42"/>
                <a:gd name="T31" fmla="*/ 2147483647 h 62"/>
                <a:gd name="T32" fmla="*/ 2147483647 w 42"/>
                <a:gd name="T33" fmla="*/ 2147483647 h 62"/>
                <a:gd name="T34" fmla="*/ 0 w 42"/>
                <a:gd name="T35" fmla="*/ 2147483647 h 62"/>
                <a:gd name="T36" fmla="*/ 2147483647 w 42"/>
                <a:gd name="T37" fmla="*/ 0 h 62"/>
                <a:gd name="T38" fmla="*/ 2147483647 w 42"/>
                <a:gd name="T39" fmla="*/ 2147483647 h 62"/>
                <a:gd name="T40" fmla="*/ 2147483647 w 42"/>
                <a:gd name="T41" fmla="*/ 2147483647 h 62"/>
                <a:gd name="T42" fmla="*/ 2147483647 w 42"/>
                <a:gd name="T43" fmla="*/ 2147483647 h 62"/>
                <a:gd name="T44" fmla="*/ 2147483647 w 42"/>
                <a:gd name="T45" fmla="*/ 2147483647 h 62"/>
                <a:gd name="T46" fmla="*/ 2147483647 w 42"/>
                <a:gd name="T47" fmla="*/ 2147483647 h 62"/>
                <a:gd name="T48" fmla="*/ 2147483647 w 42"/>
                <a:gd name="T49" fmla="*/ 2147483647 h 62"/>
                <a:gd name="T50" fmla="*/ 2147483647 w 42"/>
                <a:gd name="T51" fmla="*/ 2147483647 h 62"/>
                <a:gd name="T52" fmla="*/ 2147483647 w 42"/>
                <a:gd name="T53" fmla="*/ 2147483647 h 62"/>
                <a:gd name="T54" fmla="*/ 2147483647 w 42"/>
                <a:gd name="T55" fmla="*/ 2147483647 h 62"/>
                <a:gd name="T56" fmla="*/ 2147483647 w 42"/>
                <a:gd name="T57" fmla="*/ 2147483647 h 62"/>
                <a:gd name="T58" fmla="*/ 2147483647 w 42"/>
                <a:gd name="T59" fmla="*/ 2147483647 h 62"/>
                <a:gd name="T60" fmla="*/ 2147483647 w 42"/>
                <a:gd name="T61" fmla="*/ 2147483647 h 62"/>
                <a:gd name="T62" fmla="*/ 2147483647 w 42"/>
                <a:gd name="T63" fmla="*/ 2147483647 h 62"/>
                <a:gd name="T64" fmla="*/ 2147483647 w 42"/>
                <a:gd name="T65" fmla="*/ 2147483647 h 62"/>
                <a:gd name="T66" fmla="*/ 2147483647 w 42"/>
                <a:gd name="T67" fmla="*/ 2147483647 h 62"/>
                <a:gd name="T68" fmla="*/ 2147483647 w 42"/>
                <a:gd name="T69" fmla="*/ 2147483647 h 62"/>
                <a:gd name="T70" fmla="*/ 2147483647 w 42"/>
                <a:gd name="T71" fmla="*/ 2147483647 h 62"/>
                <a:gd name="T72" fmla="*/ 2147483647 w 42"/>
                <a:gd name="T73" fmla="*/ 2147483647 h 62"/>
                <a:gd name="T74" fmla="*/ 2147483647 w 42"/>
                <a:gd name="T75" fmla="*/ 2147483647 h 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sp>
          <p:nvSpPr>
            <p:cNvPr id="47126" name="Freeform 15"/>
            <p:cNvSpPr>
              <a:spLocks noEditPoints="1"/>
            </p:cNvSpPr>
            <p:nvPr/>
          </p:nvSpPr>
          <p:spPr bwMode="auto">
            <a:xfrm>
              <a:off x="1111250" y="3657600"/>
              <a:ext cx="596900" cy="447675"/>
            </a:xfrm>
            <a:custGeom>
              <a:avLst/>
              <a:gdLst>
                <a:gd name="T0" fmla="*/ 2147483647 w 168"/>
                <a:gd name="T1" fmla="*/ 2147483647 h 126"/>
                <a:gd name="T2" fmla="*/ 0 w 168"/>
                <a:gd name="T3" fmla="*/ 2147483647 h 126"/>
                <a:gd name="T4" fmla="*/ 0 w 168"/>
                <a:gd name="T5" fmla="*/ 0 h 126"/>
                <a:gd name="T6" fmla="*/ 2147483647 w 168"/>
                <a:gd name="T7" fmla="*/ 0 h 126"/>
                <a:gd name="T8" fmla="*/ 2147483647 w 168"/>
                <a:gd name="T9" fmla="*/ 2147483647 h 126"/>
                <a:gd name="T10" fmla="*/ 2147483647 w 168"/>
                <a:gd name="T11" fmla="*/ 2147483647 h 126"/>
                <a:gd name="T12" fmla="*/ 2147483647 w 168"/>
                <a:gd name="T13" fmla="*/ 2147483647 h 126"/>
                <a:gd name="T14" fmla="*/ 2147483647 w 168"/>
                <a:gd name="T15" fmla="*/ 2147483647 h 126"/>
                <a:gd name="T16" fmla="*/ 2147483647 w 168"/>
                <a:gd name="T17" fmla="*/ 2147483647 h 126"/>
                <a:gd name="T18" fmla="*/ 2147483647 w 168"/>
                <a:gd name="T19" fmla="*/ 2147483647 h 126"/>
                <a:gd name="T20" fmla="*/ 2147483647 w 168"/>
                <a:gd name="T21" fmla="*/ 2147483647 h 126"/>
                <a:gd name="T22" fmla="*/ 2147483647 w 168"/>
                <a:gd name="T23" fmla="*/ 2147483647 h 126"/>
                <a:gd name="T24" fmla="*/ 2147483647 w 168"/>
                <a:gd name="T25" fmla="*/ 2147483647 h 126"/>
                <a:gd name="T26" fmla="*/ 2147483647 w 168"/>
                <a:gd name="T27" fmla="*/ 2147483647 h 126"/>
                <a:gd name="T28" fmla="*/ 2147483647 w 168"/>
                <a:gd name="T29" fmla="*/ 2147483647 h 126"/>
                <a:gd name="T30" fmla="*/ 2147483647 w 168"/>
                <a:gd name="T31" fmla="*/ 2147483647 h 126"/>
                <a:gd name="T32" fmla="*/ 2147483647 w 168"/>
                <a:gd name="T33" fmla="*/ 2147483647 h 126"/>
                <a:gd name="T34" fmla="*/ 2147483647 w 168"/>
                <a:gd name="T35" fmla="*/ 2147483647 h 126"/>
                <a:gd name="T36" fmla="*/ 2147483647 w 168"/>
                <a:gd name="T37" fmla="*/ 2147483647 h 126"/>
                <a:gd name="T38" fmla="*/ 2147483647 w 168"/>
                <a:gd name="T39" fmla="*/ 2147483647 h 126"/>
                <a:gd name="T40" fmla="*/ 2147483647 w 168"/>
                <a:gd name="T41" fmla="*/ 2147483647 h 126"/>
                <a:gd name="T42" fmla="*/ 2147483647 w 168"/>
                <a:gd name="T43" fmla="*/ 2147483647 h 126"/>
                <a:gd name="T44" fmla="*/ 2147483647 w 168"/>
                <a:gd name="T45" fmla="*/ 2147483647 h 126"/>
                <a:gd name="T46" fmla="*/ 2147483647 w 168"/>
                <a:gd name="T47" fmla="*/ 2147483647 h 126"/>
                <a:gd name="T48" fmla="*/ 2147483647 w 168"/>
                <a:gd name="T49" fmla="*/ 2147483647 h 126"/>
                <a:gd name="T50" fmla="*/ 2147483647 w 168"/>
                <a:gd name="T51" fmla="*/ 2147483647 h 126"/>
                <a:gd name="T52" fmla="*/ 2147483647 w 168"/>
                <a:gd name="T53" fmla="*/ 2147483647 h 1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sp>
          <p:nvSpPr>
            <p:cNvPr id="47130" name="TextBox 13"/>
            <p:cNvSpPr txBox="1">
              <a:spLocks noChangeArrowheads="1"/>
            </p:cNvSpPr>
            <p:nvPr/>
          </p:nvSpPr>
          <p:spPr bwMode="auto">
            <a:xfrm>
              <a:off x="1876425" y="2193925"/>
              <a:ext cx="15621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控制装置</a:t>
              </a:r>
              <a:endParaRPr lang="en-US" sz="1600" b="1" dirty="0">
                <a:solidFill>
                  <a:schemeClr val="bg1"/>
                </a:solidFill>
                <a:latin typeface="Arial" pitchFamily="34" charset="0"/>
                <a:ea typeface="微软雅黑" pitchFamily="34" charset="-122"/>
                <a:sym typeface="Arial" pitchFamily="34" charset="0"/>
              </a:endParaRPr>
            </a:p>
          </p:txBody>
        </p:sp>
        <p:sp>
          <p:nvSpPr>
            <p:cNvPr id="47131" name="TextBox 13"/>
            <p:cNvSpPr txBox="1">
              <a:spLocks noChangeArrowheads="1"/>
            </p:cNvSpPr>
            <p:nvPr/>
          </p:nvSpPr>
          <p:spPr bwMode="auto">
            <a:xfrm>
              <a:off x="1881188" y="2479675"/>
              <a:ext cx="1558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工作过程提供信号控制，保证熔料顺利挤出。</a:t>
              </a:r>
              <a:endParaRPr lang="en-US" sz="1200" dirty="0">
                <a:solidFill>
                  <a:schemeClr val="bg1"/>
                </a:solidFill>
                <a:latin typeface="Arial" pitchFamily="34" charset="0"/>
                <a:ea typeface="微软雅黑" pitchFamily="34" charset="-122"/>
                <a:sym typeface="Arial" pitchFamily="34" charset="0"/>
              </a:endParaRPr>
            </a:p>
          </p:txBody>
        </p:sp>
        <p:sp>
          <p:nvSpPr>
            <p:cNvPr id="47132" name="TextBox 13"/>
            <p:cNvSpPr txBox="1">
              <a:spLocks noChangeArrowheads="1"/>
            </p:cNvSpPr>
            <p:nvPr/>
          </p:nvSpPr>
          <p:spPr bwMode="auto">
            <a:xfrm>
              <a:off x="1893887" y="3445631"/>
              <a:ext cx="15621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送料机构</a:t>
              </a:r>
              <a:endParaRPr lang="en-US" sz="1600" b="1" dirty="0">
                <a:solidFill>
                  <a:schemeClr val="bg1"/>
                </a:solidFill>
                <a:latin typeface="Arial" pitchFamily="34" charset="0"/>
                <a:ea typeface="微软雅黑" pitchFamily="34" charset="-122"/>
                <a:sym typeface="Arial" pitchFamily="34" charset="0"/>
              </a:endParaRPr>
            </a:p>
          </p:txBody>
        </p:sp>
        <p:sp>
          <p:nvSpPr>
            <p:cNvPr id="47133" name="TextBox 13"/>
            <p:cNvSpPr txBox="1">
              <a:spLocks noChangeArrowheads="1"/>
            </p:cNvSpPr>
            <p:nvPr/>
          </p:nvSpPr>
          <p:spPr bwMode="auto">
            <a:xfrm>
              <a:off x="1897062" y="3744120"/>
              <a:ext cx="15589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熔融材料按照设定速度传输至料筒，为挤压提供动力。</a:t>
              </a:r>
              <a:endParaRPr lang="en-US" sz="1200" dirty="0">
                <a:solidFill>
                  <a:schemeClr val="bg1"/>
                </a:solidFill>
                <a:latin typeface="Arial" pitchFamily="34" charset="0"/>
                <a:ea typeface="微软雅黑" pitchFamily="34" charset="-122"/>
                <a:sym typeface="Arial" pitchFamily="34" charset="0"/>
              </a:endParaRPr>
            </a:p>
          </p:txBody>
        </p:sp>
        <p:sp>
          <p:nvSpPr>
            <p:cNvPr id="47134" name="TextBox 13"/>
            <p:cNvSpPr txBox="1">
              <a:spLocks noChangeArrowheads="1"/>
            </p:cNvSpPr>
            <p:nvPr/>
          </p:nvSpPr>
          <p:spPr bwMode="auto">
            <a:xfrm>
              <a:off x="1876425" y="5045075"/>
              <a:ext cx="15621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喉管冷却组件</a:t>
              </a:r>
              <a:endParaRPr lang="en-US" sz="1600" b="1" dirty="0">
                <a:solidFill>
                  <a:schemeClr val="bg1"/>
                </a:solidFill>
                <a:latin typeface="Arial" pitchFamily="34" charset="0"/>
                <a:ea typeface="微软雅黑" pitchFamily="34" charset="-122"/>
                <a:sym typeface="Arial" pitchFamily="34" charset="0"/>
              </a:endParaRPr>
            </a:p>
          </p:txBody>
        </p:sp>
        <p:sp>
          <p:nvSpPr>
            <p:cNvPr id="47135" name="TextBox 13"/>
            <p:cNvSpPr txBox="1">
              <a:spLocks noChangeArrowheads="1"/>
            </p:cNvSpPr>
            <p:nvPr/>
          </p:nvSpPr>
          <p:spPr bwMode="auto">
            <a:xfrm>
              <a:off x="1881188" y="5330825"/>
              <a:ext cx="1558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热传导加快喉管组件冷却</a:t>
              </a:r>
              <a:endParaRPr lang="en-US" sz="1200" dirty="0">
                <a:solidFill>
                  <a:schemeClr val="bg1"/>
                </a:solidFill>
                <a:latin typeface="Arial" pitchFamily="34" charset="0"/>
                <a:ea typeface="微软雅黑" pitchFamily="34" charset="-122"/>
                <a:sym typeface="Arial" pitchFamily="34" charset="0"/>
              </a:endParaRPr>
            </a:p>
          </p:txBody>
        </p:sp>
      </p:grpSp>
      <p:grpSp>
        <p:nvGrpSpPr>
          <p:cNvPr id="47142" name="组合 40"/>
          <p:cNvGrpSpPr>
            <a:grpSpLocks/>
          </p:cNvGrpSpPr>
          <p:nvPr/>
        </p:nvGrpSpPr>
        <p:grpSpPr bwMode="auto">
          <a:xfrm>
            <a:off x="11480800" y="479425"/>
            <a:ext cx="333375" cy="333375"/>
            <a:chOff x="0" y="0"/>
            <a:chExt cx="449943" cy="449943"/>
          </a:xfrm>
        </p:grpSpPr>
        <p:sp>
          <p:nvSpPr>
            <p:cNvPr id="47144" name="椭圆 41"/>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7145" name="等腰三角形 42"/>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pSp>
        <p:nvGrpSpPr>
          <p:cNvPr id="3" name="组合 2"/>
          <p:cNvGrpSpPr/>
          <p:nvPr/>
        </p:nvGrpSpPr>
        <p:grpSpPr>
          <a:xfrm>
            <a:off x="7656513" y="1912936"/>
            <a:ext cx="4157662" cy="4030663"/>
            <a:chOff x="7085013" y="1857375"/>
            <a:chExt cx="4157662" cy="4030663"/>
          </a:xfrm>
        </p:grpSpPr>
        <p:sp>
          <p:nvSpPr>
            <p:cNvPr id="47118" name="Rounded Rectangle 29"/>
            <p:cNvSpPr>
              <a:spLocks noChangeArrowheads="1"/>
            </p:cNvSpPr>
            <p:nvPr/>
          </p:nvSpPr>
          <p:spPr bwMode="auto">
            <a:xfrm>
              <a:off x="8429625" y="1857375"/>
              <a:ext cx="2813050" cy="1163638"/>
            </a:xfrm>
            <a:prstGeom prst="roundRect">
              <a:avLst>
                <a:gd name="adj" fmla="val 10134"/>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47119" name="Rounded Rectangle 32"/>
            <p:cNvSpPr>
              <a:spLocks noChangeArrowheads="1"/>
            </p:cNvSpPr>
            <p:nvPr/>
          </p:nvSpPr>
          <p:spPr bwMode="auto">
            <a:xfrm>
              <a:off x="8429625" y="3290888"/>
              <a:ext cx="2813050" cy="1163637"/>
            </a:xfrm>
            <a:prstGeom prst="roundRect">
              <a:avLst>
                <a:gd name="adj" fmla="val 10134"/>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47120" name="Rounded Rectangle 35"/>
            <p:cNvSpPr>
              <a:spLocks noChangeArrowheads="1"/>
            </p:cNvSpPr>
            <p:nvPr/>
          </p:nvSpPr>
          <p:spPr bwMode="auto">
            <a:xfrm>
              <a:off x="8429625" y="4724400"/>
              <a:ext cx="2813050" cy="1163638"/>
            </a:xfrm>
            <a:prstGeom prst="roundRect">
              <a:avLst>
                <a:gd name="adj" fmla="val 10134"/>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1373188">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cxnSp>
          <p:nvCxnSpPr>
            <p:cNvPr id="47121" name="Elbow Connector 45"/>
            <p:cNvCxnSpPr>
              <a:cxnSpLocks noChangeShapeType="1"/>
            </p:cNvCxnSpPr>
            <p:nvPr/>
          </p:nvCxnSpPr>
          <p:spPr bwMode="auto">
            <a:xfrm flipH="1">
              <a:off x="7085013" y="2439988"/>
              <a:ext cx="1230312" cy="927100"/>
            </a:xfrm>
            <a:prstGeom prst="bentConnector3">
              <a:avLst>
                <a:gd name="adj1" fmla="val 50000"/>
              </a:avLst>
            </a:prstGeom>
            <a:noFill/>
            <a:ln w="12700">
              <a:solidFill>
                <a:srgbClr val="ADBACA"/>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47122" name="Elbow Connector 46"/>
            <p:cNvCxnSpPr>
              <a:cxnSpLocks noChangeShapeType="1"/>
            </p:cNvCxnSpPr>
            <p:nvPr/>
          </p:nvCxnSpPr>
          <p:spPr bwMode="auto">
            <a:xfrm flipH="1" flipV="1">
              <a:off x="7085013" y="4454525"/>
              <a:ext cx="1230312" cy="927100"/>
            </a:xfrm>
            <a:prstGeom prst="bentConnector3">
              <a:avLst>
                <a:gd name="adj1" fmla="val 50000"/>
              </a:avLst>
            </a:prstGeom>
            <a:noFill/>
            <a:ln w="12700">
              <a:solidFill>
                <a:srgbClr val="ADBACA"/>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47123" name="Straight Connector 47"/>
            <p:cNvCxnSpPr>
              <a:cxnSpLocks noChangeShapeType="1"/>
            </p:cNvCxnSpPr>
            <p:nvPr/>
          </p:nvCxnSpPr>
          <p:spPr bwMode="auto">
            <a:xfrm flipH="1">
              <a:off x="7085013" y="3919538"/>
              <a:ext cx="1230312" cy="3175"/>
            </a:xfrm>
            <a:prstGeom prst="line">
              <a:avLst/>
            </a:prstGeom>
            <a:noFill/>
            <a:ln w="12700">
              <a:solidFill>
                <a:srgbClr val="ADBACA"/>
              </a:solidFill>
              <a:round/>
              <a:headEnd type="oval" w="med" len="med"/>
              <a:tailEnd type="triangle" w="med" len="med"/>
            </a:ln>
            <a:extLst>
              <a:ext uri="{909E8E84-426E-40DD-AFC4-6F175D3DCCD1}">
                <a14:hiddenFill xmlns:a14="http://schemas.microsoft.com/office/drawing/2010/main">
                  <a:noFill/>
                </a14:hiddenFill>
              </a:ext>
            </a:extLst>
          </p:spPr>
        </p:cxnSp>
        <p:sp>
          <p:nvSpPr>
            <p:cNvPr id="47124" name="Freeform 105"/>
            <p:cNvSpPr>
              <a:spLocks noEditPoints="1"/>
            </p:cNvSpPr>
            <p:nvPr/>
          </p:nvSpPr>
          <p:spPr bwMode="auto">
            <a:xfrm>
              <a:off x="10523538" y="2198688"/>
              <a:ext cx="496887" cy="500062"/>
            </a:xfrm>
            <a:custGeom>
              <a:avLst/>
              <a:gdLst>
                <a:gd name="T0" fmla="*/ 0 w 71"/>
                <a:gd name="T1" fmla="*/ 2147483647 h 71"/>
                <a:gd name="T2" fmla="*/ 2147483647 w 71"/>
                <a:gd name="T3" fmla="*/ 2147483647 h 71"/>
                <a:gd name="T4" fmla="*/ 2147483647 w 71"/>
                <a:gd name="T5" fmla="*/ 2147483647 h 71"/>
                <a:gd name="T6" fmla="*/ 2147483647 w 71"/>
                <a:gd name="T7" fmla="*/ 2147483647 h 71"/>
                <a:gd name="T8" fmla="*/ 2147483647 w 71"/>
                <a:gd name="T9" fmla="*/ 2147483647 h 71"/>
                <a:gd name="T10" fmla="*/ 2147483647 w 71"/>
                <a:gd name="T11" fmla="*/ 2147483647 h 71"/>
                <a:gd name="T12" fmla="*/ 2147483647 w 71"/>
                <a:gd name="T13" fmla="*/ 2147483647 h 71"/>
                <a:gd name="T14" fmla="*/ 0 w 71"/>
                <a:gd name="T15" fmla="*/ 2147483647 h 71"/>
                <a:gd name="T16" fmla="*/ 2147483647 w 71"/>
                <a:gd name="T17" fmla="*/ 2147483647 h 71"/>
                <a:gd name="T18" fmla="*/ 2147483647 w 71"/>
                <a:gd name="T19" fmla="*/ 2147483647 h 71"/>
                <a:gd name="T20" fmla="*/ 2147483647 w 71"/>
                <a:gd name="T21" fmla="*/ 2147483647 h 71"/>
                <a:gd name="T22" fmla="*/ 2147483647 w 71"/>
                <a:gd name="T23" fmla="*/ 2147483647 h 71"/>
                <a:gd name="T24" fmla="*/ 2147483647 w 71"/>
                <a:gd name="T25" fmla="*/ 2147483647 h 71"/>
                <a:gd name="T26" fmla="*/ 2147483647 w 71"/>
                <a:gd name="T27" fmla="*/ 2147483647 h 71"/>
                <a:gd name="T28" fmla="*/ 2147483647 w 71"/>
                <a:gd name="T29" fmla="*/ 2147483647 h 71"/>
                <a:gd name="T30" fmla="*/ 2147483647 w 71"/>
                <a:gd name="T31" fmla="*/ 2147483647 h 71"/>
                <a:gd name="T32" fmla="*/ 2147483647 w 71"/>
                <a:gd name="T33" fmla="*/ 2147483647 h 71"/>
                <a:gd name="T34" fmla="*/ 2147483647 w 71"/>
                <a:gd name="T35" fmla="*/ 2147483647 h 71"/>
                <a:gd name="T36" fmla="*/ 2147483647 w 71"/>
                <a:gd name="T37" fmla="*/ 2147483647 h 71"/>
                <a:gd name="T38" fmla="*/ 2147483647 w 71"/>
                <a:gd name="T39" fmla="*/ 2147483647 h 71"/>
                <a:gd name="T40" fmla="*/ 2147483647 w 71"/>
                <a:gd name="T41" fmla="*/ 0 h 71"/>
                <a:gd name="T42" fmla="*/ 2147483647 w 71"/>
                <a:gd name="T43" fmla="*/ 2147483647 h 71"/>
                <a:gd name="T44" fmla="*/ 2147483647 w 71"/>
                <a:gd name="T45" fmla="*/ 2147483647 h 71"/>
                <a:gd name="T46" fmla="*/ 2147483647 w 71"/>
                <a:gd name="T47" fmla="*/ 2147483647 h 71"/>
                <a:gd name="T48" fmla="*/ 2147483647 w 71"/>
                <a:gd name="T49" fmla="*/ 2147483647 h 71"/>
                <a:gd name="T50" fmla="*/ 2147483647 w 71"/>
                <a:gd name="T51" fmla="*/ 2147483647 h 71"/>
                <a:gd name="T52" fmla="*/ 2147483647 w 71"/>
                <a:gd name="T53" fmla="*/ 2147483647 h 71"/>
                <a:gd name="T54" fmla="*/ 2147483647 w 71"/>
                <a:gd name="T55" fmla="*/ 2147483647 h 71"/>
                <a:gd name="T56" fmla="*/ 2147483647 w 71"/>
                <a:gd name="T57" fmla="*/ 2147483647 h 71"/>
                <a:gd name="T58" fmla="*/ 2147483647 w 71"/>
                <a:gd name="T59" fmla="*/ 2147483647 h 71"/>
                <a:gd name="T60" fmla="*/ 2147483647 w 71"/>
                <a:gd name="T61" fmla="*/ 2147483647 h 71"/>
                <a:gd name="T62" fmla="*/ 2147483647 w 71"/>
                <a:gd name="T63" fmla="*/ 2147483647 h 71"/>
                <a:gd name="T64" fmla="*/ 2147483647 w 71"/>
                <a:gd name="T65" fmla="*/ 2147483647 h 71"/>
                <a:gd name="T66" fmla="*/ 2147483647 w 71"/>
                <a:gd name="T67" fmla="*/ 2147483647 h 71"/>
                <a:gd name="T68" fmla="*/ 2147483647 w 71"/>
                <a:gd name="T69" fmla="*/ 2147483647 h 71"/>
                <a:gd name="T70" fmla="*/ 2147483647 w 71"/>
                <a:gd name="T71" fmla="*/ 2147483647 h 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1" h="71">
                  <a:moveTo>
                    <a:pt x="15" y="46"/>
                  </a:moveTo>
                  <a:cubicBezTo>
                    <a:pt x="0" y="46"/>
                    <a:pt x="0" y="46"/>
                    <a:pt x="0" y="46"/>
                  </a:cubicBezTo>
                  <a:cubicBezTo>
                    <a:pt x="0" y="45"/>
                    <a:pt x="0" y="44"/>
                    <a:pt x="0" y="43"/>
                  </a:cubicBezTo>
                  <a:cubicBezTo>
                    <a:pt x="0" y="36"/>
                    <a:pt x="9" y="35"/>
                    <a:pt x="9" y="31"/>
                  </a:cubicBezTo>
                  <a:cubicBezTo>
                    <a:pt x="9" y="30"/>
                    <a:pt x="8" y="29"/>
                    <a:pt x="7" y="29"/>
                  </a:cubicBezTo>
                  <a:cubicBezTo>
                    <a:pt x="6" y="29"/>
                    <a:pt x="4" y="31"/>
                    <a:pt x="4" y="32"/>
                  </a:cubicBezTo>
                  <a:cubicBezTo>
                    <a:pt x="0" y="29"/>
                    <a:pt x="0" y="29"/>
                    <a:pt x="0" y="29"/>
                  </a:cubicBezTo>
                  <a:cubicBezTo>
                    <a:pt x="2" y="27"/>
                    <a:pt x="4" y="25"/>
                    <a:pt x="7" y="25"/>
                  </a:cubicBezTo>
                  <a:cubicBezTo>
                    <a:pt x="11" y="25"/>
                    <a:pt x="14" y="27"/>
                    <a:pt x="14" y="31"/>
                  </a:cubicBezTo>
                  <a:cubicBezTo>
                    <a:pt x="14" y="37"/>
                    <a:pt x="6" y="38"/>
                    <a:pt x="6" y="42"/>
                  </a:cubicBezTo>
                  <a:cubicBezTo>
                    <a:pt x="11" y="42"/>
                    <a:pt x="11" y="42"/>
                    <a:pt x="11" y="42"/>
                  </a:cubicBezTo>
                  <a:cubicBezTo>
                    <a:pt x="11" y="39"/>
                    <a:pt x="11" y="39"/>
                    <a:pt x="11" y="39"/>
                  </a:cubicBezTo>
                  <a:cubicBezTo>
                    <a:pt x="15" y="39"/>
                    <a:pt x="15" y="39"/>
                    <a:pt x="15" y="39"/>
                  </a:cubicBezTo>
                  <a:lnTo>
                    <a:pt x="15" y="46"/>
                  </a:lnTo>
                  <a:close/>
                  <a:moveTo>
                    <a:pt x="7" y="71"/>
                  </a:moveTo>
                  <a:cubicBezTo>
                    <a:pt x="5" y="71"/>
                    <a:pt x="2" y="70"/>
                    <a:pt x="0" y="69"/>
                  </a:cubicBezTo>
                  <a:cubicBezTo>
                    <a:pt x="3" y="65"/>
                    <a:pt x="3" y="65"/>
                    <a:pt x="3" y="65"/>
                  </a:cubicBezTo>
                  <a:cubicBezTo>
                    <a:pt x="4" y="66"/>
                    <a:pt x="5" y="67"/>
                    <a:pt x="7" y="67"/>
                  </a:cubicBezTo>
                  <a:cubicBezTo>
                    <a:pt x="8" y="67"/>
                    <a:pt x="10" y="66"/>
                    <a:pt x="10" y="65"/>
                  </a:cubicBezTo>
                  <a:cubicBezTo>
                    <a:pt x="10" y="62"/>
                    <a:pt x="7" y="62"/>
                    <a:pt x="5" y="62"/>
                  </a:cubicBezTo>
                  <a:cubicBezTo>
                    <a:pt x="4" y="60"/>
                    <a:pt x="4" y="60"/>
                    <a:pt x="4" y="60"/>
                  </a:cubicBezTo>
                  <a:cubicBezTo>
                    <a:pt x="6" y="58"/>
                    <a:pt x="7" y="56"/>
                    <a:pt x="9" y="55"/>
                  </a:cubicBezTo>
                  <a:cubicBezTo>
                    <a:pt x="9" y="55"/>
                    <a:pt x="9" y="55"/>
                    <a:pt x="9" y="55"/>
                  </a:cubicBezTo>
                  <a:cubicBezTo>
                    <a:pt x="8" y="55"/>
                    <a:pt x="6" y="55"/>
                    <a:pt x="5" y="55"/>
                  </a:cubicBezTo>
                  <a:cubicBezTo>
                    <a:pt x="5" y="57"/>
                    <a:pt x="5" y="57"/>
                    <a:pt x="5" y="57"/>
                  </a:cubicBezTo>
                  <a:cubicBezTo>
                    <a:pt x="1" y="57"/>
                    <a:pt x="1" y="57"/>
                    <a:pt x="1" y="57"/>
                  </a:cubicBezTo>
                  <a:cubicBezTo>
                    <a:pt x="1" y="51"/>
                    <a:pt x="1" y="51"/>
                    <a:pt x="1" y="51"/>
                  </a:cubicBezTo>
                  <a:cubicBezTo>
                    <a:pt x="14" y="51"/>
                    <a:pt x="14" y="51"/>
                    <a:pt x="14" y="51"/>
                  </a:cubicBezTo>
                  <a:cubicBezTo>
                    <a:pt x="14" y="54"/>
                    <a:pt x="14" y="54"/>
                    <a:pt x="14" y="54"/>
                  </a:cubicBezTo>
                  <a:cubicBezTo>
                    <a:pt x="10" y="59"/>
                    <a:pt x="10" y="59"/>
                    <a:pt x="10" y="59"/>
                  </a:cubicBezTo>
                  <a:cubicBezTo>
                    <a:pt x="13" y="60"/>
                    <a:pt x="15" y="62"/>
                    <a:pt x="15" y="64"/>
                  </a:cubicBezTo>
                  <a:cubicBezTo>
                    <a:pt x="15" y="69"/>
                    <a:pt x="11" y="71"/>
                    <a:pt x="7" y="71"/>
                  </a:cubicBezTo>
                  <a:close/>
                  <a:moveTo>
                    <a:pt x="15" y="20"/>
                  </a:moveTo>
                  <a:cubicBezTo>
                    <a:pt x="1" y="20"/>
                    <a:pt x="1" y="20"/>
                    <a:pt x="1" y="20"/>
                  </a:cubicBezTo>
                  <a:cubicBezTo>
                    <a:pt x="1" y="16"/>
                    <a:pt x="1" y="16"/>
                    <a:pt x="1" y="16"/>
                  </a:cubicBezTo>
                  <a:cubicBezTo>
                    <a:pt x="6" y="16"/>
                    <a:pt x="6" y="16"/>
                    <a:pt x="6" y="16"/>
                  </a:cubicBezTo>
                  <a:cubicBezTo>
                    <a:pt x="6" y="13"/>
                    <a:pt x="6" y="9"/>
                    <a:pt x="6" y="6"/>
                  </a:cubicBezTo>
                  <a:cubicBezTo>
                    <a:pt x="6" y="6"/>
                    <a:pt x="6" y="6"/>
                    <a:pt x="6" y="6"/>
                  </a:cubicBezTo>
                  <a:cubicBezTo>
                    <a:pt x="6" y="6"/>
                    <a:pt x="6" y="6"/>
                    <a:pt x="6" y="6"/>
                  </a:cubicBezTo>
                  <a:cubicBezTo>
                    <a:pt x="5" y="7"/>
                    <a:pt x="4" y="7"/>
                    <a:pt x="4" y="8"/>
                  </a:cubicBezTo>
                  <a:cubicBezTo>
                    <a:pt x="1" y="5"/>
                    <a:pt x="1" y="5"/>
                    <a:pt x="1" y="5"/>
                  </a:cubicBezTo>
                  <a:cubicBezTo>
                    <a:pt x="6" y="0"/>
                    <a:pt x="6" y="0"/>
                    <a:pt x="6" y="0"/>
                  </a:cubicBezTo>
                  <a:cubicBezTo>
                    <a:pt x="11" y="0"/>
                    <a:pt x="11" y="0"/>
                    <a:pt x="11" y="0"/>
                  </a:cubicBezTo>
                  <a:cubicBezTo>
                    <a:pt x="11" y="16"/>
                    <a:pt x="11" y="16"/>
                    <a:pt x="11" y="16"/>
                  </a:cubicBezTo>
                  <a:cubicBezTo>
                    <a:pt x="15" y="16"/>
                    <a:pt x="15" y="16"/>
                    <a:pt x="15" y="16"/>
                  </a:cubicBezTo>
                  <a:lnTo>
                    <a:pt x="15" y="20"/>
                  </a:lnTo>
                  <a:close/>
                  <a:moveTo>
                    <a:pt x="71" y="19"/>
                  </a:moveTo>
                  <a:cubicBezTo>
                    <a:pt x="71" y="19"/>
                    <a:pt x="71" y="20"/>
                    <a:pt x="70" y="20"/>
                  </a:cubicBezTo>
                  <a:cubicBezTo>
                    <a:pt x="21" y="20"/>
                    <a:pt x="21" y="20"/>
                    <a:pt x="21" y="20"/>
                  </a:cubicBezTo>
                  <a:cubicBezTo>
                    <a:pt x="21" y="20"/>
                    <a:pt x="20" y="19"/>
                    <a:pt x="20" y="19"/>
                  </a:cubicBezTo>
                  <a:cubicBezTo>
                    <a:pt x="20" y="11"/>
                    <a:pt x="20" y="11"/>
                    <a:pt x="20" y="11"/>
                  </a:cubicBezTo>
                  <a:cubicBezTo>
                    <a:pt x="20" y="10"/>
                    <a:pt x="21" y="10"/>
                    <a:pt x="21" y="10"/>
                  </a:cubicBezTo>
                  <a:cubicBezTo>
                    <a:pt x="70" y="10"/>
                    <a:pt x="70" y="10"/>
                    <a:pt x="70" y="10"/>
                  </a:cubicBezTo>
                  <a:cubicBezTo>
                    <a:pt x="71" y="10"/>
                    <a:pt x="71" y="10"/>
                    <a:pt x="71" y="11"/>
                  </a:cubicBezTo>
                  <a:lnTo>
                    <a:pt x="71" y="19"/>
                  </a:lnTo>
                  <a:close/>
                  <a:moveTo>
                    <a:pt x="71" y="39"/>
                  </a:moveTo>
                  <a:cubicBezTo>
                    <a:pt x="71" y="40"/>
                    <a:pt x="71" y="40"/>
                    <a:pt x="70" y="40"/>
                  </a:cubicBezTo>
                  <a:cubicBezTo>
                    <a:pt x="21" y="40"/>
                    <a:pt x="21" y="40"/>
                    <a:pt x="21" y="40"/>
                  </a:cubicBezTo>
                  <a:cubicBezTo>
                    <a:pt x="21" y="40"/>
                    <a:pt x="20" y="40"/>
                    <a:pt x="20" y="39"/>
                  </a:cubicBezTo>
                  <a:cubicBezTo>
                    <a:pt x="20" y="31"/>
                    <a:pt x="20" y="31"/>
                    <a:pt x="20" y="31"/>
                  </a:cubicBezTo>
                  <a:cubicBezTo>
                    <a:pt x="20" y="31"/>
                    <a:pt x="21" y="30"/>
                    <a:pt x="21" y="30"/>
                  </a:cubicBezTo>
                  <a:cubicBezTo>
                    <a:pt x="70" y="30"/>
                    <a:pt x="70" y="30"/>
                    <a:pt x="70" y="30"/>
                  </a:cubicBezTo>
                  <a:cubicBezTo>
                    <a:pt x="71" y="30"/>
                    <a:pt x="71" y="31"/>
                    <a:pt x="71" y="31"/>
                  </a:cubicBezTo>
                  <a:lnTo>
                    <a:pt x="71" y="39"/>
                  </a:lnTo>
                  <a:close/>
                  <a:moveTo>
                    <a:pt x="71" y="60"/>
                  </a:moveTo>
                  <a:cubicBezTo>
                    <a:pt x="71" y="60"/>
                    <a:pt x="71" y="61"/>
                    <a:pt x="70" y="61"/>
                  </a:cubicBezTo>
                  <a:cubicBezTo>
                    <a:pt x="21" y="61"/>
                    <a:pt x="21" y="61"/>
                    <a:pt x="21" y="61"/>
                  </a:cubicBezTo>
                  <a:cubicBezTo>
                    <a:pt x="21" y="61"/>
                    <a:pt x="20" y="60"/>
                    <a:pt x="20" y="60"/>
                  </a:cubicBezTo>
                  <a:cubicBezTo>
                    <a:pt x="20" y="52"/>
                    <a:pt x="20" y="52"/>
                    <a:pt x="20" y="52"/>
                  </a:cubicBezTo>
                  <a:cubicBezTo>
                    <a:pt x="20" y="51"/>
                    <a:pt x="21" y="51"/>
                    <a:pt x="21" y="51"/>
                  </a:cubicBezTo>
                  <a:cubicBezTo>
                    <a:pt x="70" y="51"/>
                    <a:pt x="70" y="51"/>
                    <a:pt x="70" y="51"/>
                  </a:cubicBezTo>
                  <a:cubicBezTo>
                    <a:pt x="71" y="51"/>
                    <a:pt x="71" y="51"/>
                    <a:pt x="71" y="52"/>
                  </a:cubicBezTo>
                  <a:lnTo>
                    <a:pt x="71"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sp>
          <p:nvSpPr>
            <p:cNvPr id="47125" name="Freeform 66"/>
            <p:cNvSpPr>
              <a:spLocks noEditPoints="1"/>
            </p:cNvSpPr>
            <p:nvPr/>
          </p:nvSpPr>
          <p:spPr bwMode="auto">
            <a:xfrm>
              <a:off x="10523538" y="3668713"/>
              <a:ext cx="522287" cy="404812"/>
            </a:xfrm>
            <a:custGeom>
              <a:avLst/>
              <a:gdLst>
                <a:gd name="T0" fmla="*/ 2147483647 w 72"/>
                <a:gd name="T1" fmla="*/ 2147483647 h 56"/>
                <a:gd name="T2" fmla="*/ 2147483647 w 72"/>
                <a:gd name="T3" fmla="*/ 2147483647 h 56"/>
                <a:gd name="T4" fmla="*/ 2147483647 w 72"/>
                <a:gd name="T5" fmla="*/ 2147483647 h 56"/>
                <a:gd name="T6" fmla="*/ 2147483647 w 72"/>
                <a:gd name="T7" fmla="*/ 2147483647 h 56"/>
                <a:gd name="T8" fmla="*/ 2147483647 w 72"/>
                <a:gd name="T9" fmla="*/ 2147483647 h 56"/>
                <a:gd name="T10" fmla="*/ 2147483647 w 72"/>
                <a:gd name="T11" fmla="*/ 2147483647 h 56"/>
                <a:gd name="T12" fmla="*/ 2147483647 w 72"/>
                <a:gd name="T13" fmla="*/ 2147483647 h 56"/>
                <a:gd name="T14" fmla="*/ 2147483647 w 72"/>
                <a:gd name="T15" fmla="*/ 2147483647 h 56"/>
                <a:gd name="T16" fmla="*/ 0 w 72"/>
                <a:gd name="T17" fmla="*/ 2147483647 h 56"/>
                <a:gd name="T18" fmla="*/ 2147483647 w 72"/>
                <a:gd name="T19" fmla="*/ 0 h 56"/>
                <a:gd name="T20" fmla="*/ 2147483647 w 72"/>
                <a:gd name="T21" fmla="*/ 2147483647 h 56"/>
                <a:gd name="T22" fmla="*/ 2147483647 w 72"/>
                <a:gd name="T23" fmla="*/ 2147483647 h 56"/>
                <a:gd name="T24" fmla="*/ 2147483647 w 72"/>
                <a:gd name="T25" fmla="*/ 2147483647 h 56"/>
                <a:gd name="T26" fmla="*/ 2147483647 w 72"/>
                <a:gd name="T27" fmla="*/ 2147483647 h 56"/>
                <a:gd name="T28" fmla="*/ 2147483647 w 72"/>
                <a:gd name="T29" fmla="*/ 2147483647 h 56"/>
                <a:gd name="T30" fmla="*/ 2147483647 w 72"/>
                <a:gd name="T31" fmla="*/ 2147483647 h 56"/>
                <a:gd name="T32" fmla="*/ 2147483647 w 72"/>
                <a:gd name="T33" fmla="*/ 2147483647 h 56"/>
                <a:gd name="T34" fmla="*/ 2147483647 w 72"/>
                <a:gd name="T35" fmla="*/ 2147483647 h 56"/>
                <a:gd name="T36" fmla="*/ 2147483647 w 72"/>
                <a:gd name="T37" fmla="*/ 2147483647 h 56"/>
                <a:gd name="T38" fmla="*/ 2147483647 w 72"/>
                <a:gd name="T39" fmla="*/ 2147483647 h 56"/>
                <a:gd name="T40" fmla="*/ 2147483647 w 72"/>
                <a:gd name="T41" fmla="*/ 2147483647 h 56"/>
                <a:gd name="T42" fmla="*/ 2147483647 w 72"/>
                <a:gd name="T43" fmla="*/ 2147483647 h 56"/>
                <a:gd name="T44" fmla="*/ 2147483647 w 72"/>
                <a:gd name="T45" fmla="*/ 2147483647 h 56"/>
                <a:gd name="T46" fmla="*/ 2147483647 w 72"/>
                <a:gd name="T47" fmla="*/ 2147483647 h 56"/>
                <a:gd name="T48" fmla="*/ 2147483647 w 72"/>
                <a:gd name="T49" fmla="*/ 2147483647 h 56"/>
                <a:gd name="T50" fmla="*/ 2147483647 w 72"/>
                <a:gd name="T51" fmla="*/ 2147483647 h 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sp>
          <p:nvSpPr>
            <p:cNvPr id="47136" name="TextBox 13"/>
            <p:cNvSpPr txBox="1">
              <a:spLocks noChangeArrowheads="1"/>
            </p:cNvSpPr>
            <p:nvPr/>
          </p:nvSpPr>
          <p:spPr bwMode="auto">
            <a:xfrm>
              <a:off x="8667750" y="2193925"/>
              <a:ext cx="15621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制冷装置</a:t>
              </a:r>
              <a:endParaRPr lang="en-US" sz="1600" b="1" dirty="0">
                <a:solidFill>
                  <a:schemeClr val="bg1"/>
                </a:solidFill>
                <a:latin typeface="Arial" pitchFamily="34" charset="0"/>
                <a:ea typeface="微软雅黑" pitchFamily="34" charset="-122"/>
                <a:sym typeface="Arial" pitchFamily="34" charset="0"/>
              </a:endParaRPr>
            </a:p>
          </p:txBody>
        </p:sp>
        <p:sp>
          <p:nvSpPr>
            <p:cNvPr id="47137" name="TextBox 13"/>
            <p:cNvSpPr txBox="1">
              <a:spLocks noChangeArrowheads="1"/>
            </p:cNvSpPr>
            <p:nvPr/>
          </p:nvSpPr>
          <p:spPr bwMode="auto">
            <a:xfrm>
              <a:off x="8672513" y="2479675"/>
              <a:ext cx="1558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磁制冷原理与喉管冷却组件进行热交换</a:t>
              </a:r>
              <a:endParaRPr lang="en-US" sz="1200" dirty="0">
                <a:solidFill>
                  <a:schemeClr val="bg1"/>
                </a:solidFill>
                <a:latin typeface="Arial" pitchFamily="34" charset="0"/>
                <a:ea typeface="微软雅黑" pitchFamily="34" charset="-122"/>
                <a:sym typeface="Arial" pitchFamily="34" charset="0"/>
              </a:endParaRPr>
            </a:p>
          </p:txBody>
        </p:sp>
        <p:sp>
          <p:nvSpPr>
            <p:cNvPr id="47138" name="TextBox 13"/>
            <p:cNvSpPr txBox="1">
              <a:spLocks noChangeArrowheads="1"/>
            </p:cNvSpPr>
            <p:nvPr/>
          </p:nvSpPr>
          <p:spPr bwMode="auto">
            <a:xfrm>
              <a:off x="8667750" y="3646488"/>
              <a:ext cx="15621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喉管组件</a:t>
              </a:r>
              <a:endParaRPr lang="en-US" sz="1600" b="1" dirty="0">
                <a:solidFill>
                  <a:schemeClr val="bg1"/>
                </a:solidFill>
                <a:latin typeface="Arial" pitchFamily="34" charset="0"/>
                <a:ea typeface="微软雅黑" pitchFamily="34" charset="-122"/>
                <a:sym typeface="Arial" pitchFamily="34" charset="0"/>
              </a:endParaRPr>
            </a:p>
          </p:txBody>
        </p:sp>
        <p:sp>
          <p:nvSpPr>
            <p:cNvPr id="47139" name="TextBox 13"/>
            <p:cNvSpPr txBox="1">
              <a:spLocks noChangeArrowheads="1"/>
            </p:cNvSpPr>
            <p:nvPr/>
          </p:nvSpPr>
          <p:spPr bwMode="auto">
            <a:xfrm>
              <a:off x="8672513" y="3932238"/>
              <a:ext cx="1558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打印材料的传输通道</a:t>
              </a:r>
              <a:endParaRPr lang="en-US" sz="1200" dirty="0">
                <a:solidFill>
                  <a:schemeClr val="bg1"/>
                </a:solidFill>
                <a:latin typeface="Arial" pitchFamily="34" charset="0"/>
                <a:ea typeface="微软雅黑" pitchFamily="34" charset="-122"/>
                <a:sym typeface="Arial" pitchFamily="34" charset="0"/>
              </a:endParaRPr>
            </a:p>
          </p:txBody>
        </p:sp>
        <p:sp>
          <p:nvSpPr>
            <p:cNvPr id="47140" name="TextBox 13"/>
            <p:cNvSpPr txBox="1">
              <a:spLocks noChangeArrowheads="1"/>
            </p:cNvSpPr>
            <p:nvPr/>
          </p:nvSpPr>
          <p:spPr bwMode="auto">
            <a:xfrm>
              <a:off x="8667750" y="5054600"/>
              <a:ext cx="15621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600" b="1" dirty="0" smtClean="0">
                  <a:solidFill>
                    <a:schemeClr val="bg1"/>
                  </a:solidFill>
                  <a:latin typeface="Arial" pitchFamily="34" charset="0"/>
                  <a:ea typeface="微软雅黑" pitchFamily="34" charset="-122"/>
                  <a:sym typeface="Arial" pitchFamily="34" charset="0"/>
                </a:rPr>
                <a:t>喷头热端组件</a:t>
              </a:r>
              <a:endParaRPr lang="en-US" sz="1600" b="1" dirty="0">
                <a:solidFill>
                  <a:schemeClr val="bg1"/>
                </a:solidFill>
                <a:latin typeface="Arial" pitchFamily="34" charset="0"/>
                <a:ea typeface="微软雅黑" pitchFamily="34" charset="-122"/>
                <a:sym typeface="Arial" pitchFamily="34" charset="0"/>
              </a:endParaRPr>
            </a:p>
          </p:txBody>
        </p:sp>
        <p:sp>
          <p:nvSpPr>
            <p:cNvPr id="47141" name="TextBox 13"/>
            <p:cNvSpPr txBox="1">
              <a:spLocks noChangeArrowheads="1"/>
            </p:cNvSpPr>
            <p:nvPr/>
          </p:nvSpPr>
          <p:spPr bwMode="auto">
            <a:xfrm>
              <a:off x="8672513" y="5341938"/>
              <a:ext cx="1558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r" eaLnBrk="1" hangingPunct="1">
                <a:spcBef>
                  <a:spcPct val="20000"/>
                </a:spcBef>
                <a:buFont typeface="Arial" pitchFamily="34" charset="0"/>
                <a:buNone/>
              </a:pPr>
              <a:r>
                <a:rPr lang="zh-CN" altLang="en-US" sz="1200" dirty="0" smtClean="0">
                  <a:solidFill>
                    <a:schemeClr val="bg1"/>
                  </a:solidFill>
                  <a:latin typeface="Arial" pitchFamily="34" charset="0"/>
                  <a:ea typeface="微软雅黑" pitchFamily="34" charset="-122"/>
                  <a:sym typeface="Arial" pitchFamily="34" charset="0"/>
                </a:rPr>
                <a:t>打印材料加热熔融</a:t>
              </a:r>
              <a:endParaRPr lang="en-US" sz="1200" dirty="0">
                <a:solidFill>
                  <a:schemeClr val="bg1"/>
                </a:solidFill>
                <a:latin typeface="Arial" pitchFamily="34" charset="0"/>
                <a:ea typeface="微软雅黑" pitchFamily="34" charset="-122"/>
                <a:sym typeface="Arial" pitchFamily="34" charset="0"/>
              </a:endParaRPr>
            </a:p>
          </p:txBody>
        </p:sp>
        <p:sp>
          <p:nvSpPr>
            <p:cNvPr id="47143" name="Freeform 135"/>
            <p:cNvSpPr>
              <a:spLocks noEditPoints="1"/>
            </p:cNvSpPr>
            <p:nvPr/>
          </p:nvSpPr>
          <p:spPr bwMode="auto">
            <a:xfrm>
              <a:off x="10523538" y="5040313"/>
              <a:ext cx="538162" cy="503237"/>
            </a:xfrm>
            <a:custGeom>
              <a:avLst/>
              <a:gdLst>
                <a:gd name="T0" fmla="*/ 2147483647 w 73"/>
                <a:gd name="T1" fmla="*/ 2147483647 h 68"/>
                <a:gd name="T2" fmla="*/ 2147483647 w 73"/>
                <a:gd name="T3" fmla="*/ 2147483647 h 68"/>
                <a:gd name="T4" fmla="*/ 0 w 73"/>
                <a:gd name="T5" fmla="*/ 2147483647 h 68"/>
                <a:gd name="T6" fmla="*/ 2147483647 w 73"/>
                <a:gd name="T7" fmla="*/ 2147483647 h 68"/>
                <a:gd name="T8" fmla="*/ 2147483647 w 73"/>
                <a:gd name="T9" fmla="*/ 2147483647 h 68"/>
                <a:gd name="T10" fmla="*/ 2147483647 w 73"/>
                <a:gd name="T11" fmla="*/ 2147483647 h 68"/>
                <a:gd name="T12" fmla="*/ 2147483647 w 73"/>
                <a:gd name="T13" fmla="*/ 2147483647 h 68"/>
                <a:gd name="T14" fmla="*/ 2147483647 w 73"/>
                <a:gd name="T15" fmla="*/ 2147483647 h 68"/>
                <a:gd name="T16" fmla="*/ 2147483647 w 73"/>
                <a:gd name="T17" fmla="*/ 2147483647 h 68"/>
                <a:gd name="T18" fmla="*/ 2147483647 w 73"/>
                <a:gd name="T19" fmla="*/ 2147483647 h 68"/>
                <a:gd name="T20" fmla="*/ 2147483647 w 73"/>
                <a:gd name="T21" fmla="*/ 2147483647 h 68"/>
                <a:gd name="T22" fmla="*/ 2147483647 w 73"/>
                <a:gd name="T23" fmla="*/ 0 h 68"/>
                <a:gd name="T24" fmla="*/ 2147483647 w 73"/>
                <a:gd name="T25" fmla="*/ 2147483647 h 68"/>
                <a:gd name="T26" fmla="*/ 2147483647 w 73"/>
                <a:gd name="T27" fmla="*/ 2147483647 h 68"/>
                <a:gd name="T28" fmla="*/ 2147483647 w 73"/>
                <a:gd name="T29" fmla="*/ 2147483647 h 68"/>
                <a:gd name="T30" fmla="*/ 2147483647 w 73"/>
                <a:gd name="T31" fmla="*/ 2147483647 h 68"/>
                <a:gd name="T32" fmla="*/ 2147483647 w 73"/>
                <a:gd name="T33" fmla="*/ 2147483647 h 68"/>
                <a:gd name="T34" fmla="*/ 2147483647 w 73"/>
                <a:gd name="T35" fmla="*/ 2147483647 h 68"/>
                <a:gd name="T36" fmla="*/ 2147483647 w 73"/>
                <a:gd name="T37" fmla="*/ 2147483647 h 68"/>
                <a:gd name="T38" fmla="*/ 2147483647 w 73"/>
                <a:gd name="T39" fmla="*/ 2147483647 h 68"/>
                <a:gd name="T40" fmla="*/ 2147483647 w 73"/>
                <a:gd name="T41" fmla="*/ 2147483647 h 68"/>
                <a:gd name="T42" fmla="*/ 2147483647 w 73"/>
                <a:gd name="T43" fmla="*/ 2147483647 h 68"/>
                <a:gd name="T44" fmla="*/ 2147483647 w 73"/>
                <a:gd name="T45" fmla="*/ 2147483647 h 68"/>
                <a:gd name="T46" fmla="*/ 2147483647 w 73"/>
                <a:gd name="T47" fmla="*/ 2147483647 h 68"/>
                <a:gd name="T48" fmla="*/ 2147483647 w 73"/>
                <a:gd name="T49" fmla="*/ 2147483647 h 68"/>
                <a:gd name="T50" fmla="*/ 2147483647 w 73"/>
                <a:gd name="T51" fmla="*/ 2147483647 h 68"/>
                <a:gd name="T52" fmla="*/ 2147483647 w 73"/>
                <a:gd name="T53" fmla="*/ 2147483647 h 68"/>
                <a:gd name="T54" fmla="*/ 2147483647 w 73"/>
                <a:gd name="T55" fmla="*/ 2147483647 h 68"/>
                <a:gd name="T56" fmla="*/ 2147483647 w 73"/>
                <a:gd name="T57" fmla="*/ 2147483647 h 68"/>
                <a:gd name="T58" fmla="*/ 2147483647 w 73"/>
                <a:gd name="T59" fmla="*/ 0 h 68"/>
                <a:gd name="T60" fmla="*/ 2147483647 w 73"/>
                <a:gd name="T61" fmla="*/ 2147483647 h 68"/>
                <a:gd name="T62" fmla="*/ 2147483647 w 73"/>
                <a:gd name="T63" fmla="*/ 2147483647 h 68"/>
                <a:gd name="T64" fmla="*/ 2147483647 w 73"/>
                <a:gd name="T65" fmla="*/ 2147483647 h 68"/>
                <a:gd name="T66" fmla="*/ 2147483647 w 73"/>
                <a:gd name="T67" fmla="*/ 2147483647 h 68"/>
                <a:gd name="T68" fmla="*/ 2147483647 w 73"/>
                <a:gd name="T69" fmla="*/ 2147483647 h 68"/>
                <a:gd name="T70" fmla="*/ 2147483647 w 73"/>
                <a:gd name="T71" fmla="*/ 2147483647 h 68"/>
                <a:gd name="T72" fmla="*/ 2147483647 w 73"/>
                <a:gd name="T73" fmla="*/ 2147483647 h 68"/>
                <a:gd name="T74" fmla="*/ 2147483647 w 73"/>
                <a:gd name="T75" fmla="*/ 2147483647 h 68"/>
                <a:gd name="T76" fmla="*/ 2147483647 w 73"/>
                <a:gd name="T77" fmla="*/ 2147483647 h 68"/>
                <a:gd name="T78" fmla="*/ 2147483647 w 73"/>
                <a:gd name="T79" fmla="*/ 2147483647 h 68"/>
                <a:gd name="T80" fmla="*/ 2147483647 w 73"/>
                <a:gd name="T81" fmla="*/ 2147483647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grpSp>
      <p:pic>
        <p:nvPicPr>
          <p:cNvPr id="44" name="图片 43"/>
          <p:cNvPicPr/>
          <p:nvPr/>
        </p:nvPicPr>
        <p:blipFill rotWithShape="1">
          <a:blip r:embed="rId2"/>
          <a:srcRect b="15426"/>
          <a:stretch/>
        </p:blipFill>
        <p:spPr bwMode="auto">
          <a:xfrm>
            <a:off x="3975600" y="2904568"/>
            <a:ext cx="4167021" cy="1952103"/>
          </a:xfrm>
          <a:prstGeom prst="rect">
            <a:avLst/>
          </a:prstGeom>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1987"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1988"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1</a:t>
            </a:r>
            <a:endParaRPr lang="zh-CN" altLang="en-US" sz="2800" b="1" dirty="0">
              <a:solidFill>
                <a:srgbClr val="FFFFFF"/>
              </a:solidFill>
              <a:latin typeface="微软雅黑" pitchFamily="34" charset="-122"/>
              <a:ea typeface="微软雅黑" pitchFamily="34" charset="-122"/>
            </a:endParaRPr>
          </a:p>
        </p:txBody>
      </p:sp>
      <p:sp>
        <p:nvSpPr>
          <p:cNvPr id="41989"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喷头结构</a:t>
            </a:r>
            <a:endParaRPr lang="zh-CN" sz="2400" b="1" dirty="0">
              <a:solidFill>
                <a:schemeClr val="bg1"/>
              </a:solidFill>
              <a:latin typeface="微软雅黑" pitchFamily="34" charset="-122"/>
              <a:ea typeface="微软雅黑" pitchFamily="34" charset="-122"/>
            </a:endParaRPr>
          </a:p>
        </p:txBody>
      </p:sp>
      <p:sp>
        <p:nvSpPr>
          <p:cNvPr id="41999" name="Freeform 13"/>
          <p:cNvSpPr>
            <a:spLocks noEditPoints="1"/>
          </p:cNvSpPr>
          <p:nvPr/>
        </p:nvSpPr>
        <p:spPr bwMode="auto">
          <a:xfrm>
            <a:off x="7861300" y="2486025"/>
            <a:ext cx="222250" cy="254000"/>
          </a:xfrm>
          <a:custGeom>
            <a:avLst/>
            <a:gdLst>
              <a:gd name="T0" fmla="*/ 2147483647 w 1450"/>
              <a:gd name="T1" fmla="*/ 2147483647 h 1648"/>
              <a:gd name="T2" fmla="*/ 2147483647 w 1450"/>
              <a:gd name="T3" fmla="*/ 2147483647 h 1648"/>
              <a:gd name="T4" fmla="*/ 2147483647 w 1450"/>
              <a:gd name="T5" fmla="*/ 2147483647 h 1648"/>
              <a:gd name="T6" fmla="*/ 2147483647 w 1450"/>
              <a:gd name="T7" fmla="*/ 2147483647 h 1648"/>
              <a:gd name="T8" fmla="*/ 2147483647 w 1450"/>
              <a:gd name="T9" fmla="*/ 2147483647 h 1648"/>
              <a:gd name="T10" fmla="*/ 2147483647 w 1450"/>
              <a:gd name="T11" fmla="*/ 2147483647 h 1648"/>
              <a:gd name="T12" fmla="*/ 2147483647 w 1450"/>
              <a:gd name="T13" fmla="*/ 2147483647 h 1648"/>
              <a:gd name="T14" fmla="*/ 2147483647 w 1450"/>
              <a:gd name="T15" fmla="*/ 2147483647 h 1648"/>
              <a:gd name="T16" fmla="*/ 2147483647 w 1450"/>
              <a:gd name="T17" fmla="*/ 2147483647 h 1648"/>
              <a:gd name="T18" fmla="*/ 2147483647 w 1450"/>
              <a:gd name="T19" fmla="*/ 2147483647 h 1648"/>
              <a:gd name="T20" fmla="*/ 2147483647 w 1450"/>
              <a:gd name="T21" fmla="*/ 2147483647 h 1648"/>
              <a:gd name="T22" fmla="*/ 2147483647 w 1450"/>
              <a:gd name="T23" fmla="*/ 2147483647 h 1648"/>
              <a:gd name="T24" fmla="*/ 2147483647 w 1450"/>
              <a:gd name="T25" fmla="*/ 2147483647 h 1648"/>
              <a:gd name="T26" fmla="*/ 2147483647 w 1450"/>
              <a:gd name="T27" fmla="*/ 2147483647 h 1648"/>
              <a:gd name="T28" fmla="*/ 2147483647 w 1450"/>
              <a:gd name="T29" fmla="*/ 2147483647 h 1648"/>
              <a:gd name="T30" fmla="*/ 2147483647 w 1450"/>
              <a:gd name="T31" fmla="*/ 2147483647 h 1648"/>
              <a:gd name="T32" fmla="*/ 2147483647 w 1450"/>
              <a:gd name="T33" fmla="*/ 2147483647 h 1648"/>
              <a:gd name="T34" fmla="*/ 2147483647 w 1450"/>
              <a:gd name="T35" fmla="*/ 2147483647 h 1648"/>
              <a:gd name="T36" fmla="*/ 2147483647 w 1450"/>
              <a:gd name="T37" fmla="*/ 2147483647 h 1648"/>
              <a:gd name="T38" fmla="*/ 2147483647 w 1450"/>
              <a:gd name="T39" fmla="*/ 2147483647 h 1648"/>
              <a:gd name="T40" fmla="*/ 2147483647 w 1450"/>
              <a:gd name="T41" fmla="*/ 2147483647 h 1648"/>
              <a:gd name="T42" fmla="*/ 2147483647 w 1450"/>
              <a:gd name="T43" fmla="*/ 2147483647 h 1648"/>
              <a:gd name="T44" fmla="*/ 2147483647 w 1450"/>
              <a:gd name="T45" fmla="*/ 2147483647 h 1648"/>
              <a:gd name="T46" fmla="*/ 2147483647 w 1450"/>
              <a:gd name="T47" fmla="*/ 2147483647 h 1648"/>
              <a:gd name="T48" fmla="*/ 2147483647 w 1450"/>
              <a:gd name="T49" fmla="*/ 2147483647 h 1648"/>
              <a:gd name="T50" fmla="*/ 2147483647 w 1450"/>
              <a:gd name="T51" fmla="*/ 2147483647 h 1648"/>
              <a:gd name="T52" fmla="*/ 2147483647 w 1450"/>
              <a:gd name="T53" fmla="*/ 2147483647 h 1648"/>
              <a:gd name="T54" fmla="*/ 2147483647 w 1450"/>
              <a:gd name="T55" fmla="*/ 2147483647 h 1648"/>
              <a:gd name="T56" fmla="*/ 2147483647 w 1450"/>
              <a:gd name="T57" fmla="*/ 2147483647 h 1648"/>
              <a:gd name="T58" fmla="*/ 2147483647 w 1450"/>
              <a:gd name="T59" fmla="*/ 2147483647 h 1648"/>
              <a:gd name="T60" fmla="*/ 2147483647 w 1450"/>
              <a:gd name="T61" fmla="*/ 2147483647 h 1648"/>
              <a:gd name="T62" fmla="*/ 2147483647 w 1450"/>
              <a:gd name="T63" fmla="*/ 2147483647 h 1648"/>
              <a:gd name="T64" fmla="*/ 2147483647 w 1450"/>
              <a:gd name="T65" fmla="*/ 2147483647 h 1648"/>
              <a:gd name="T66" fmla="*/ 2147483647 w 1450"/>
              <a:gd name="T67" fmla="*/ 2147483647 h 1648"/>
              <a:gd name="T68" fmla="*/ 2147483647 w 1450"/>
              <a:gd name="T69" fmla="*/ 2147483647 h 1648"/>
              <a:gd name="T70" fmla="*/ 2147483647 w 1450"/>
              <a:gd name="T71" fmla="*/ 0 h 1648"/>
              <a:gd name="T72" fmla="*/ 2147483647 w 1450"/>
              <a:gd name="T73" fmla="*/ 0 h 1648"/>
              <a:gd name="T74" fmla="*/ 0 w 1450"/>
              <a:gd name="T75" fmla="*/ 2147483647 h 1648"/>
              <a:gd name="T76" fmla="*/ 0 w 1450"/>
              <a:gd name="T77" fmla="*/ 2147483647 h 1648"/>
              <a:gd name="T78" fmla="*/ 2147483647 w 1450"/>
              <a:gd name="T79" fmla="*/ 2147483647 h 1648"/>
              <a:gd name="T80" fmla="*/ 2147483647 w 1450"/>
              <a:gd name="T81" fmla="*/ 2147483647 h 1648"/>
              <a:gd name="T82" fmla="*/ 2147483647 w 1450"/>
              <a:gd name="T83" fmla="*/ 2147483647 h 1648"/>
              <a:gd name="T84" fmla="*/ 2147483647 w 1450"/>
              <a:gd name="T85" fmla="*/ 2147483647 h 1648"/>
              <a:gd name="T86" fmla="*/ 2147483647 w 1450"/>
              <a:gd name="T87" fmla="*/ 2147483647 h 1648"/>
              <a:gd name="T88" fmla="*/ 2147483647 w 1450"/>
              <a:gd name="T89" fmla="*/ 2147483647 h 1648"/>
              <a:gd name="T90" fmla="*/ 2147483647 w 1450"/>
              <a:gd name="T91" fmla="*/ 2147483647 h 1648"/>
              <a:gd name="T92" fmla="*/ 2147483647 w 1450"/>
              <a:gd name="T93" fmla="*/ 2147483647 h 1648"/>
              <a:gd name="T94" fmla="*/ 2147483647 w 1450"/>
              <a:gd name="T95" fmla="*/ 2147483647 h 1648"/>
              <a:gd name="T96" fmla="*/ 2147483647 w 1450"/>
              <a:gd name="T97" fmla="*/ 2147483647 h 1648"/>
              <a:gd name="T98" fmla="*/ 2147483647 w 1450"/>
              <a:gd name="T99" fmla="*/ 2147483647 h 16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450" h="1648">
                <a:moveTo>
                  <a:pt x="860" y="121"/>
                </a:moveTo>
                <a:cubicBezTo>
                  <a:pt x="604" y="121"/>
                  <a:pt x="604" y="121"/>
                  <a:pt x="604" y="121"/>
                </a:cubicBezTo>
                <a:cubicBezTo>
                  <a:pt x="604" y="254"/>
                  <a:pt x="604" y="254"/>
                  <a:pt x="604" y="254"/>
                </a:cubicBezTo>
                <a:cubicBezTo>
                  <a:pt x="795" y="254"/>
                  <a:pt x="795" y="254"/>
                  <a:pt x="795" y="254"/>
                </a:cubicBezTo>
                <a:cubicBezTo>
                  <a:pt x="795" y="560"/>
                  <a:pt x="795" y="560"/>
                  <a:pt x="795" y="560"/>
                </a:cubicBezTo>
                <a:cubicBezTo>
                  <a:pt x="1082" y="560"/>
                  <a:pt x="1082" y="560"/>
                  <a:pt x="1082" y="560"/>
                </a:cubicBezTo>
                <a:cubicBezTo>
                  <a:pt x="1082" y="1287"/>
                  <a:pt x="1082" y="1287"/>
                  <a:pt x="1082" y="1287"/>
                </a:cubicBezTo>
                <a:cubicBezTo>
                  <a:pt x="217" y="1287"/>
                  <a:pt x="217" y="1287"/>
                  <a:pt x="217" y="1287"/>
                </a:cubicBezTo>
                <a:cubicBezTo>
                  <a:pt x="217" y="995"/>
                  <a:pt x="217" y="995"/>
                  <a:pt x="217" y="995"/>
                </a:cubicBezTo>
                <a:cubicBezTo>
                  <a:pt x="170" y="990"/>
                  <a:pt x="125" y="976"/>
                  <a:pt x="85" y="954"/>
                </a:cubicBezTo>
                <a:cubicBezTo>
                  <a:pt x="85" y="1419"/>
                  <a:pt x="85" y="1419"/>
                  <a:pt x="85" y="1419"/>
                </a:cubicBezTo>
                <a:cubicBezTo>
                  <a:pt x="1214" y="1419"/>
                  <a:pt x="1214" y="1419"/>
                  <a:pt x="1214" y="1419"/>
                </a:cubicBezTo>
                <a:cubicBezTo>
                  <a:pt x="1214" y="483"/>
                  <a:pt x="1214" y="483"/>
                  <a:pt x="1214" y="483"/>
                </a:cubicBezTo>
                <a:lnTo>
                  <a:pt x="860" y="121"/>
                </a:lnTo>
                <a:close/>
                <a:moveTo>
                  <a:pt x="504" y="121"/>
                </a:moveTo>
                <a:cubicBezTo>
                  <a:pt x="416" y="121"/>
                  <a:pt x="416" y="121"/>
                  <a:pt x="416" y="121"/>
                </a:cubicBezTo>
                <a:cubicBezTo>
                  <a:pt x="416" y="644"/>
                  <a:pt x="416" y="644"/>
                  <a:pt x="416" y="644"/>
                </a:cubicBezTo>
                <a:cubicBezTo>
                  <a:pt x="416" y="735"/>
                  <a:pt x="343" y="808"/>
                  <a:pt x="252" y="808"/>
                </a:cubicBezTo>
                <a:cubicBezTo>
                  <a:pt x="252" y="808"/>
                  <a:pt x="252" y="808"/>
                  <a:pt x="252" y="808"/>
                </a:cubicBezTo>
                <a:cubicBezTo>
                  <a:pt x="161" y="808"/>
                  <a:pt x="88" y="735"/>
                  <a:pt x="88" y="644"/>
                </a:cubicBezTo>
                <a:cubicBezTo>
                  <a:pt x="88" y="187"/>
                  <a:pt x="88" y="187"/>
                  <a:pt x="88" y="187"/>
                </a:cubicBezTo>
                <a:cubicBezTo>
                  <a:pt x="88" y="132"/>
                  <a:pt x="132" y="88"/>
                  <a:pt x="187" y="88"/>
                </a:cubicBezTo>
                <a:cubicBezTo>
                  <a:pt x="187" y="88"/>
                  <a:pt x="187" y="88"/>
                  <a:pt x="187" y="88"/>
                </a:cubicBezTo>
                <a:cubicBezTo>
                  <a:pt x="242" y="88"/>
                  <a:pt x="287" y="132"/>
                  <a:pt x="287" y="187"/>
                </a:cubicBezTo>
                <a:cubicBezTo>
                  <a:pt x="287" y="542"/>
                  <a:pt x="287" y="542"/>
                  <a:pt x="287" y="542"/>
                </a:cubicBezTo>
                <a:cubicBezTo>
                  <a:pt x="287" y="561"/>
                  <a:pt x="271" y="576"/>
                  <a:pt x="253" y="576"/>
                </a:cubicBezTo>
                <a:cubicBezTo>
                  <a:pt x="253" y="576"/>
                  <a:pt x="253" y="576"/>
                  <a:pt x="253" y="576"/>
                </a:cubicBezTo>
                <a:cubicBezTo>
                  <a:pt x="234" y="576"/>
                  <a:pt x="218" y="561"/>
                  <a:pt x="218" y="542"/>
                </a:cubicBezTo>
                <a:cubicBezTo>
                  <a:pt x="218" y="288"/>
                  <a:pt x="218" y="288"/>
                  <a:pt x="218" y="288"/>
                </a:cubicBezTo>
                <a:cubicBezTo>
                  <a:pt x="131" y="288"/>
                  <a:pt x="131" y="288"/>
                  <a:pt x="131" y="288"/>
                </a:cubicBezTo>
                <a:cubicBezTo>
                  <a:pt x="131" y="542"/>
                  <a:pt x="131" y="542"/>
                  <a:pt x="131" y="542"/>
                </a:cubicBezTo>
                <a:cubicBezTo>
                  <a:pt x="131" y="609"/>
                  <a:pt x="185" y="664"/>
                  <a:pt x="253" y="664"/>
                </a:cubicBezTo>
                <a:cubicBezTo>
                  <a:pt x="253" y="664"/>
                  <a:pt x="253" y="664"/>
                  <a:pt x="253" y="664"/>
                </a:cubicBezTo>
                <a:cubicBezTo>
                  <a:pt x="320" y="664"/>
                  <a:pt x="375" y="609"/>
                  <a:pt x="375" y="542"/>
                </a:cubicBezTo>
                <a:cubicBezTo>
                  <a:pt x="375" y="187"/>
                  <a:pt x="375" y="187"/>
                  <a:pt x="375" y="187"/>
                </a:cubicBezTo>
                <a:cubicBezTo>
                  <a:pt x="374" y="84"/>
                  <a:pt x="290" y="0"/>
                  <a:pt x="187" y="0"/>
                </a:cubicBezTo>
                <a:cubicBezTo>
                  <a:pt x="187" y="0"/>
                  <a:pt x="187" y="0"/>
                  <a:pt x="187" y="0"/>
                </a:cubicBezTo>
                <a:cubicBezTo>
                  <a:pt x="84" y="0"/>
                  <a:pt x="0" y="84"/>
                  <a:pt x="0" y="187"/>
                </a:cubicBezTo>
                <a:cubicBezTo>
                  <a:pt x="0" y="644"/>
                  <a:pt x="0" y="644"/>
                  <a:pt x="0" y="644"/>
                </a:cubicBezTo>
                <a:cubicBezTo>
                  <a:pt x="0" y="783"/>
                  <a:pt x="113" y="896"/>
                  <a:pt x="252" y="896"/>
                </a:cubicBezTo>
                <a:cubicBezTo>
                  <a:pt x="252" y="896"/>
                  <a:pt x="252" y="896"/>
                  <a:pt x="252" y="896"/>
                </a:cubicBezTo>
                <a:cubicBezTo>
                  <a:pt x="391" y="896"/>
                  <a:pt x="504" y="783"/>
                  <a:pt x="504" y="644"/>
                </a:cubicBezTo>
                <a:lnTo>
                  <a:pt x="504" y="121"/>
                </a:lnTo>
                <a:close/>
                <a:moveTo>
                  <a:pt x="1317" y="565"/>
                </a:moveTo>
                <a:cubicBezTo>
                  <a:pt x="1317" y="1515"/>
                  <a:pt x="1317" y="1515"/>
                  <a:pt x="1317" y="1515"/>
                </a:cubicBezTo>
                <a:cubicBezTo>
                  <a:pt x="333" y="1515"/>
                  <a:pt x="333" y="1515"/>
                  <a:pt x="333" y="1515"/>
                </a:cubicBezTo>
                <a:cubicBezTo>
                  <a:pt x="333" y="1648"/>
                  <a:pt x="333" y="1648"/>
                  <a:pt x="333" y="1648"/>
                </a:cubicBezTo>
                <a:cubicBezTo>
                  <a:pt x="1450" y="1648"/>
                  <a:pt x="1450" y="1648"/>
                  <a:pt x="1450" y="1648"/>
                </a:cubicBezTo>
                <a:cubicBezTo>
                  <a:pt x="1450" y="697"/>
                  <a:pt x="1450" y="697"/>
                  <a:pt x="1450" y="697"/>
                </a:cubicBezTo>
                <a:lnTo>
                  <a:pt x="1317" y="56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09728" tIns="54864" rIns="109728" bIns="54864"/>
          <a:lstStyle/>
          <a:p>
            <a:endParaRPr lang="zh-CN" altLang="en-US" sz="2800">
              <a:latin typeface="微软雅黑" panose="020B0503020204020204" pitchFamily="34" charset="-122"/>
              <a:ea typeface="微软雅黑" panose="020B0503020204020204" pitchFamily="34" charset="-122"/>
            </a:endParaRPr>
          </a:p>
        </p:txBody>
      </p:sp>
      <p:grpSp>
        <p:nvGrpSpPr>
          <p:cNvPr id="42011" name="组合 30"/>
          <p:cNvGrpSpPr>
            <a:grpSpLocks/>
          </p:cNvGrpSpPr>
          <p:nvPr/>
        </p:nvGrpSpPr>
        <p:grpSpPr bwMode="auto">
          <a:xfrm>
            <a:off x="11480800" y="479425"/>
            <a:ext cx="333375" cy="333375"/>
            <a:chOff x="0" y="0"/>
            <a:chExt cx="449943" cy="449943"/>
          </a:xfrm>
        </p:grpSpPr>
        <p:sp>
          <p:nvSpPr>
            <p:cNvPr id="42013" name="椭圆 31"/>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2014" name="等腰三角形 32"/>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grpSp>
      <p:sp>
        <p:nvSpPr>
          <p:cNvPr id="5" name="文本框 4"/>
          <p:cNvSpPr txBox="1"/>
          <p:nvPr/>
        </p:nvSpPr>
        <p:spPr>
          <a:xfrm>
            <a:off x="185738" y="4919838"/>
            <a:ext cx="4006182" cy="1200329"/>
          </a:xfrm>
          <a:prstGeom prst="rect">
            <a:avLst/>
          </a:prstGeom>
          <a:noFill/>
        </p:spPr>
        <p:txBody>
          <a:bodyPr wrap="square" rtlCol="0">
            <a:spAutoFit/>
          </a:bodyPr>
          <a:lstStyle/>
          <a:p>
            <a:pPr algn="ctr"/>
            <a:r>
              <a:rPr lang="zh-CN" altLang="en-US" b="1" dirty="0" smtClean="0">
                <a:latin typeface="微软雅黑" panose="020B0503020204020204" pitchFamily="34" charset="-122"/>
                <a:ea typeface="微软雅黑" panose="020B0503020204020204" pitchFamily="34" charset="-122"/>
              </a:rPr>
              <a:t>打印头示意图</a:t>
            </a:r>
            <a:endParaRPr lang="en-US" altLang="zh-CN" b="1" dirty="0" smtClean="0">
              <a:latin typeface="微软雅黑" panose="020B0503020204020204" pitchFamily="34" charset="-122"/>
              <a:ea typeface="微软雅黑" panose="020B0503020204020204" pitchFamily="34" charset="-122"/>
            </a:endParaRPr>
          </a:p>
          <a:p>
            <a:r>
              <a:rPr lang="en-US" altLang="zh-CN" dirty="0" smtClean="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送料管</a:t>
            </a:r>
            <a:r>
              <a:rPr lang="en-US" altLang="zh-CN" dirty="0">
                <a:latin typeface="微软雅黑" panose="020B0503020204020204" pitchFamily="34" charset="-122"/>
                <a:ea typeface="微软雅黑" panose="020B0503020204020204" pitchFamily="34" charset="-122"/>
              </a:rPr>
              <a:t>  2-</a:t>
            </a:r>
            <a:r>
              <a:rPr lang="zh-CN" altLang="zh-CN" dirty="0">
                <a:latin typeface="微软雅黑" panose="020B0503020204020204" pitchFamily="34" charset="-122"/>
                <a:ea typeface="微软雅黑" panose="020B0503020204020204" pitchFamily="34" charset="-122"/>
              </a:rPr>
              <a:t>热熔腔</a:t>
            </a:r>
            <a:r>
              <a:rPr lang="en-US" altLang="zh-CN" dirty="0">
                <a:latin typeface="微软雅黑" panose="020B0503020204020204" pitchFamily="34" charset="-122"/>
                <a:ea typeface="微软雅黑" panose="020B0503020204020204" pitchFamily="34" charset="-122"/>
              </a:rPr>
              <a:t>  3-</a:t>
            </a:r>
            <a:r>
              <a:rPr lang="zh-CN" altLang="zh-CN" dirty="0">
                <a:latin typeface="微软雅黑" panose="020B0503020204020204" pitchFamily="34" charset="-122"/>
                <a:ea typeface="微软雅黑" panose="020B0503020204020204" pitchFamily="34" charset="-122"/>
              </a:rPr>
              <a:t>打印喷嘴</a:t>
            </a:r>
            <a:r>
              <a:rPr lang="en-US" altLang="zh-CN" dirty="0">
                <a:latin typeface="微软雅黑" panose="020B0503020204020204" pitchFamily="34" charset="-122"/>
                <a:ea typeface="微软雅黑" panose="020B0503020204020204" pitchFamily="34" charset="-122"/>
              </a:rPr>
              <a:t>  4-</a:t>
            </a:r>
            <a:r>
              <a:rPr lang="zh-CN" altLang="zh-CN" dirty="0">
                <a:latin typeface="微软雅黑" panose="020B0503020204020204" pitchFamily="34" charset="-122"/>
                <a:ea typeface="微软雅黑" panose="020B0503020204020204" pitchFamily="34" charset="-122"/>
              </a:rPr>
              <a:t>散热片</a:t>
            </a:r>
            <a:r>
              <a:rPr lang="en-US" altLang="zh-CN" dirty="0">
                <a:latin typeface="微软雅黑" panose="020B0503020204020204" pitchFamily="34" charset="-122"/>
                <a:ea typeface="微软雅黑" panose="020B0503020204020204" pitchFamily="34" charset="-122"/>
              </a:rPr>
              <a:t>  5-</a:t>
            </a:r>
            <a:r>
              <a:rPr lang="zh-CN" altLang="zh-CN" dirty="0">
                <a:latin typeface="微软雅黑" panose="020B0503020204020204" pitchFamily="34" charset="-122"/>
                <a:ea typeface="微软雅黑" panose="020B0503020204020204" pitchFamily="34" charset="-122"/>
              </a:rPr>
              <a:t>散热风扇</a:t>
            </a:r>
            <a:r>
              <a:rPr lang="en-US" altLang="zh-CN" dirty="0">
                <a:latin typeface="微软雅黑" panose="020B0503020204020204" pitchFamily="34" charset="-122"/>
                <a:ea typeface="微软雅黑" panose="020B0503020204020204" pitchFamily="34" charset="-122"/>
              </a:rPr>
              <a:t>   6-</a:t>
            </a:r>
            <a:r>
              <a:rPr lang="zh-CN" altLang="zh-CN" dirty="0">
                <a:latin typeface="微软雅黑" panose="020B0503020204020204" pitchFamily="34" charset="-122"/>
                <a:ea typeface="微软雅黑" panose="020B0503020204020204" pitchFamily="34" charset="-122"/>
              </a:rPr>
              <a:t>安装片</a:t>
            </a:r>
            <a:r>
              <a:rPr lang="en-US" altLang="zh-CN" dirty="0">
                <a:latin typeface="微软雅黑" panose="020B0503020204020204" pitchFamily="34" charset="-122"/>
                <a:ea typeface="微软雅黑" panose="020B0503020204020204" pitchFamily="34" charset="-122"/>
              </a:rPr>
              <a:t>  7-</a:t>
            </a:r>
            <a:r>
              <a:rPr lang="zh-CN" altLang="zh-CN" dirty="0">
                <a:latin typeface="微软雅黑" panose="020B0503020204020204" pitchFamily="34" charset="-122"/>
                <a:ea typeface="微软雅黑" panose="020B0503020204020204" pitchFamily="34" charset="-122"/>
              </a:rPr>
              <a:t>成型零件</a:t>
            </a:r>
            <a:r>
              <a:rPr lang="en-US" altLang="zh-CN" dirty="0">
                <a:latin typeface="微软雅黑" panose="020B0503020204020204" pitchFamily="34" charset="-122"/>
                <a:ea typeface="微软雅黑" panose="020B0503020204020204" pitchFamily="34" charset="-122"/>
              </a:rPr>
              <a:t>  8-</a:t>
            </a:r>
            <a:r>
              <a:rPr lang="zh-CN" altLang="zh-CN" dirty="0">
                <a:latin typeface="微软雅黑" panose="020B0503020204020204" pitchFamily="34" charset="-122"/>
                <a:ea typeface="微软雅黑" panose="020B0503020204020204" pitchFamily="34" charset="-122"/>
              </a:rPr>
              <a:t>工作台</a:t>
            </a:r>
          </a:p>
        </p:txBody>
      </p:sp>
      <p:grpSp>
        <p:nvGrpSpPr>
          <p:cNvPr id="39" name="组合 38"/>
          <p:cNvGrpSpPr/>
          <p:nvPr/>
        </p:nvGrpSpPr>
        <p:grpSpPr>
          <a:xfrm>
            <a:off x="4138863" y="1554831"/>
            <a:ext cx="7675312" cy="4471987"/>
            <a:chOff x="876300" y="1795463"/>
            <a:chExt cx="4591050" cy="1709737"/>
          </a:xfrm>
        </p:grpSpPr>
        <p:sp>
          <p:nvSpPr>
            <p:cNvPr id="40" name="圆角矩形 7"/>
            <p:cNvSpPr>
              <a:spLocks noChangeArrowheads="1"/>
            </p:cNvSpPr>
            <p:nvPr/>
          </p:nvSpPr>
          <p:spPr bwMode="auto">
            <a:xfrm>
              <a:off x="876300" y="2028825"/>
              <a:ext cx="4591050" cy="1476375"/>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1" name="矩形 8"/>
            <p:cNvSpPr>
              <a:spLocks noChangeArrowheads="1"/>
            </p:cNvSpPr>
            <p:nvPr/>
          </p:nvSpPr>
          <p:spPr bwMode="auto">
            <a:xfrm>
              <a:off x="1023410" y="2298848"/>
              <a:ext cx="4402395" cy="116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2400" dirty="0">
                  <a:latin typeface="微软雅黑" panose="020B0503020204020204" pitchFamily="34" charset="-122"/>
                  <a:ea typeface="微软雅黑" panose="020B0503020204020204" pitchFamily="34" charset="-122"/>
                </a:rPr>
                <a:t>控制装置对送料机构、制冷装置及热端组件等进行信号控制，将固态料丝送入送料机构，进而送料机构将熔融材料从进料口传输至料筒，将材料按照所设定的进料速率进入喉管冷却组件，喉管冷却组件对喉管组件进行冷却，接下来喉管组件将喷头热端组件和喉管冷却组件用螺纹结构进行连接，而喷头热端组件的结构功能是将打印材料加热，使其由固态变为熔融状态的料丝。</a:t>
              </a:r>
            </a:p>
          </p:txBody>
        </p:sp>
        <p:sp>
          <p:nvSpPr>
            <p:cNvPr id="42" name="圆角矩形 11"/>
            <p:cNvSpPr>
              <a:spLocks noChangeArrowheads="1"/>
            </p:cNvSpPr>
            <p:nvPr/>
          </p:nvSpPr>
          <p:spPr bwMode="auto">
            <a:xfrm>
              <a:off x="1531938" y="1795463"/>
              <a:ext cx="3279775" cy="4619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3" name="文本框 12"/>
            <p:cNvSpPr txBox="1">
              <a:spLocks noChangeArrowheads="1"/>
            </p:cNvSpPr>
            <p:nvPr/>
          </p:nvSpPr>
          <p:spPr bwMode="auto">
            <a:xfrm>
              <a:off x="1763713" y="1844675"/>
              <a:ext cx="2797175" cy="27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en-US" altLang="zh-CN" sz="4000" b="1" dirty="0" smtClean="0">
                  <a:solidFill>
                    <a:schemeClr val="bg1"/>
                  </a:solidFill>
                  <a:latin typeface="微软雅黑" panose="020B0503020204020204" pitchFamily="34" charset="-122"/>
                  <a:ea typeface="微软雅黑" panose="020B0503020204020204" pitchFamily="34" charset="-122"/>
                  <a:sym typeface="Arial" pitchFamily="34" charset="0"/>
                </a:rPr>
                <a:t>FDM</a:t>
              </a:r>
              <a:r>
                <a:rPr lang="zh-CN" altLang="en-US" sz="4000" b="1" dirty="0" smtClean="0">
                  <a:solidFill>
                    <a:schemeClr val="bg1"/>
                  </a:solidFill>
                  <a:latin typeface="微软雅黑" panose="020B0503020204020204" pitchFamily="34" charset="-122"/>
                  <a:ea typeface="微软雅黑" panose="020B0503020204020204" pitchFamily="34" charset="-122"/>
                  <a:sym typeface="Arial" pitchFamily="34" charset="0"/>
                </a:rPr>
                <a:t>喷头工作流程</a:t>
              </a:r>
              <a:endParaRPr lang="en-US" sz="4000" b="1" dirty="0">
                <a:solidFill>
                  <a:schemeClr val="bg1"/>
                </a:solidFill>
                <a:latin typeface="微软雅黑" panose="020B0503020204020204" pitchFamily="34" charset="-122"/>
                <a:ea typeface="微软雅黑" panose="020B0503020204020204" pitchFamily="34" charset="-122"/>
                <a:sym typeface="Arial" pitchFamily="34" charset="0"/>
              </a:endParaRPr>
            </a:p>
          </p:txBody>
        </p:sp>
      </p:grpSp>
      <p:pic>
        <p:nvPicPr>
          <p:cNvPr id="44" name="图片 43"/>
          <p:cNvPicPr/>
          <p:nvPr/>
        </p:nvPicPr>
        <p:blipFill rotWithShape="1">
          <a:blip r:embed="rId2"/>
          <a:srcRect b="15921"/>
          <a:stretch/>
        </p:blipFill>
        <p:spPr bwMode="auto">
          <a:xfrm>
            <a:off x="603250" y="1651176"/>
            <a:ext cx="3082855" cy="3147926"/>
          </a:xfrm>
          <a:prstGeom prst="rect">
            <a:avLst/>
          </a:prstGeom>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3011"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3012"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2</a:t>
            </a:r>
            <a:endParaRPr lang="zh-CN" altLang="en-US" sz="2800" b="1" dirty="0">
              <a:solidFill>
                <a:srgbClr val="FFFFFF"/>
              </a:solidFill>
              <a:latin typeface="微软雅黑" pitchFamily="34" charset="-122"/>
              <a:ea typeface="微软雅黑" pitchFamily="34" charset="-122"/>
            </a:endParaRPr>
          </a:p>
        </p:txBody>
      </p:sp>
      <p:sp>
        <p:nvSpPr>
          <p:cNvPr id="43013"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喷头优点</a:t>
            </a:r>
            <a:endParaRPr lang="zh-CN" sz="2400" b="1" dirty="0">
              <a:solidFill>
                <a:schemeClr val="bg1"/>
              </a:solidFill>
              <a:latin typeface="微软雅黑" pitchFamily="34" charset="-122"/>
              <a:ea typeface="微软雅黑" pitchFamily="34" charset="-122"/>
            </a:endParaRPr>
          </a:p>
        </p:txBody>
      </p:sp>
      <p:sp>
        <p:nvSpPr>
          <p:cNvPr id="43014" name="矩形 7"/>
          <p:cNvSpPr>
            <a:spLocks noChangeArrowheads="1"/>
          </p:cNvSpPr>
          <p:nvPr/>
        </p:nvSpPr>
        <p:spPr bwMode="auto">
          <a:xfrm>
            <a:off x="1508125" y="2149475"/>
            <a:ext cx="2136775" cy="3833813"/>
          </a:xfrm>
          <a:prstGeom prst="rect">
            <a:avLst/>
          </a:prstGeom>
          <a:solidFill>
            <a:srgbClr val="FFFFFF"/>
          </a:solidFill>
          <a:ln w="25400">
            <a:solidFill>
              <a:srgbClr val="0070C0"/>
            </a:solidFill>
            <a:miter lim="800000"/>
            <a:headEnd/>
            <a:tailEnd/>
          </a:ln>
        </p:spPr>
        <p:txBody>
          <a:bodyPr anchor="ctr"/>
          <a:lstStyle/>
          <a:p>
            <a:pPr algn="ctr" defTabSz="1216025">
              <a:buFont typeface="Arial" pitchFamily="34" charset="0"/>
              <a:buNone/>
            </a:pPr>
            <a:endParaRPr lang="zh-CN" altLang="en-US" sz="3100">
              <a:solidFill>
                <a:srgbClr val="000000"/>
              </a:solidFill>
              <a:latin typeface="微软雅黑" panose="020B0503020204020204" pitchFamily="34" charset="-122"/>
              <a:ea typeface="微软雅黑" panose="020B0503020204020204" pitchFamily="34" charset="-122"/>
              <a:sym typeface="Arial" pitchFamily="34" charset="0"/>
            </a:endParaRPr>
          </a:p>
        </p:txBody>
      </p:sp>
      <p:sp>
        <p:nvSpPr>
          <p:cNvPr id="43015" name="Pentagon 2355"/>
          <p:cNvSpPr>
            <a:spLocks noChangeArrowheads="1"/>
          </p:cNvSpPr>
          <p:nvPr/>
        </p:nvSpPr>
        <p:spPr bwMode="auto">
          <a:xfrm rot="5400000">
            <a:off x="1868488" y="1771650"/>
            <a:ext cx="1398588" cy="2154237"/>
          </a:xfrm>
          <a:prstGeom prst="homePlate">
            <a:avLst>
              <a:gd name="adj" fmla="val 8079"/>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id-ID" altLang="en-US" sz="28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16" name="Rounded Rectangle 2359"/>
          <p:cNvSpPr>
            <a:spLocks noChangeArrowheads="1"/>
          </p:cNvSpPr>
          <p:nvPr/>
        </p:nvSpPr>
        <p:spPr bwMode="auto">
          <a:xfrm>
            <a:off x="1662113" y="5295900"/>
            <a:ext cx="1792287" cy="446088"/>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r>
              <a:rPr lang="zh-CN" altLang="en-US" sz="1600" b="1" dirty="0" smtClean="0">
                <a:solidFill>
                  <a:srgbClr val="FFFFFF"/>
                </a:solidFill>
                <a:latin typeface="微软雅黑" panose="020B0503020204020204" pitchFamily="34" charset="-122"/>
                <a:ea typeface="微软雅黑" panose="020B0503020204020204" pitchFamily="34" charset="-122"/>
                <a:sym typeface="Arial" pitchFamily="34" charset="0"/>
              </a:rPr>
              <a:t>成本</a:t>
            </a:r>
            <a:endParaRPr lang="en-US" sz="1600" b="1" dirty="0">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17" name="文本框 10"/>
          <p:cNvSpPr txBox="1">
            <a:spLocks noChangeArrowheads="1"/>
          </p:cNvSpPr>
          <p:nvPr/>
        </p:nvSpPr>
        <p:spPr bwMode="auto">
          <a:xfrm>
            <a:off x="1960563" y="2428875"/>
            <a:ext cx="1196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4000" b="1">
                <a:solidFill>
                  <a:srgbClr val="FFFFFF"/>
                </a:solidFill>
                <a:latin typeface="微软雅黑" panose="020B0503020204020204" pitchFamily="34" charset="-122"/>
                <a:ea typeface="微软雅黑" panose="020B0503020204020204" pitchFamily="34" charset="-122"/>
                <a:sym typeface="Arial" pitchFamily="34" charset="0"/>
              </a:rPr>
              <a:t>01</a:t>
            </a:r>
            <a:endParaRPr lang="zh-CN" altLang="en-US" sz="40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18" name="矩形 11"/>
          <p:cNvSpPr>
            <a:spLocks noChangeArrowheads="1"/>
          </p:cNvSpPr>
          <p:nvPr/>
        </p:nvSpPr>
        <p:spPr bwMode="auto">
          <a:xfrm>
            <a:off x="3895725" y="2149475"/>
            <a:ext cx="2136775" cy="3833813"/>
          </a:xfrm>
          <a:prstGeom prst="rect">
            <a:avLst/>
          </a:prstGeom>
          <a:solidFill>
            <a:srgbClr val="FFFFFF"/>
          </a:solidFill>
          <a:ln w="25400">
            <a:solidFill>
              <a:srgbClr val="404040"/>
            </a:solidFill>
            <a:miter lim="800000"/>
            <a:headEnd/>
            <a:tailEnd/>
          </a:ln>
        </p:spPr>
        <p:txBody>
          <a:bodyPr anchor="ctr"/>
          <a:lstStyle/>
          <a:p>
            <a:pPr algn="ctr" defTabSz="1216025">
              <a:buFont typeface="Arial" pitchFamily="34" charset="0"/>
              <a:buNone/>
            </a:pPr>
            <a:endParaRPr lang="zh-CN" altLang="en-US" sz="3100">
              <a:solidFill>
                <a:srgbClr val="000000"/>
              </a:solidFill>
              <a:latin typeface="微软雅黑" panose="020B0503020204020204" pitchFamily="34" charset="-122"/>
              <a:ea typeface="微软雅黑" panose="020B0503020204020204" pitchFamily="34" charset="-122"/>
              <a:sym typeface="Arial" pitchFamily="34" charset="0"/>
            </a:endParaRPr>
          </a:p>
        </p:txBody>
      </p:sp>
      <p:sp>
        <p:nvSpPr>
          <p:cNvPr id="43019" name="Pentagon 2355"/>
          <p:cNvSpPr>
            <a:spLocks noChangeArrowheads="1"/>
          </p:cNvSpPr>
          <p:nvPr/>
        </p:nvSpPr>
        <p:spPr bwMode="auto">
          <a:xfrm rot="5400000">
            <a:off x="4256881" y="1772444"/>
            <a:ext cx="1398588" cy="2152650"/>
          </a:xfrm>
          <a:prstGeom prst="homePlate">
            <a:avLst>
              <a:gd name="adj" fmla="val 8079"/>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id-ID" altLang="en-US" sz="28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0" name="Rounded Rectangle 2359"/>
          <p:cNvSpPr>
            <a:spLocks noChangeArrowheads="1"/>
          </p:cNvSpPr>
          <p:nvPr/>
        </p:nvSpPr>
        <p:spPr bwMode="auto">
          <a:xfrm>
            <a:off x="4049713" y="5295900"/>
            <a:ext cx="1793875" cy="446088"/>
          </a:xfrm>
          <a:prstGeom prst="roundRect">
            <a:avLst>
              <a:gd name="adj" fmla="val 16667"/>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r>
              <a:rPr lang="zh-CN" altLang="en-US" sz="1600" b="1" dirty="0" smtClean="0">
                <a:solidFill>
                  <a:srgbClr val="FFFFFF"/>
                </a:solidFill>
                <a:latin typeface="微软雅黑" panose="020B0503020204020204" pitchFamily="34" charset="-122"/>
                <a:ea typeface="微软雅黑" panose="020B0503020204020204" pitchFamily="34" charset="-122"/>
                <a:sym typeface="Arial" pitchFamily="34" charset="0"/>
              </a:rPr>
              <a:t>速度</a:t>
            </a:r>
            <a:endParaRPr lang="en-US" sz="1600" b="1" dirty="0">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1" name="文本框 14"/>
          <p:cNvSpPr txBox="1">
            <a:spLocks noChangeArrowheads="1"/>
          </p:cNvSpPr>
          <p:nvPr/>
        </p:nvSpPr>
        <p:spPr bwMode="auto">
          <a:xfrm>
            <a:off x="4348163" y="2428875"/>
            <a:ext cx="1196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4000" b="1">
                <a:solidFill>
                  <a:srgbClr val="FFFFFF"/>
                </a:solidFill>
                <a:latin typeface="微软雅黑" panose="020B0503020204020204" pitchFamily="34" charset="-122"/>
                <a:ea typeface="微软雅黑" panose="020B0503020204020204" pitchFamily="34" charset="-122"/>
                <a:sym typeface="Arial" pitchFamily="34" charset="0"/>
              </a:rPr>
              <a:t>02</a:t>
            </a:r>
            <a:endParaRPr lang="zh-CN" altLang="en-US" sz="40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2" name="矩形 15"/>
          <p:cNvSpPr>
            <a:spLocks noChangeArrowheads="1"/>
          </p:cNvSpPr>
          <p:nvPr/>
        </p:nvSpPr>
        <p:spPr bwMode="auto">
          <a:xfrm>
            <a:off x="6283325" y="2149475"/>
            <a:ext cx="2138363" cy="3833813"/>
          </a:xfrm>
          <a:prstGeom prst="rect">
            <a:avLst/>
          </a:prstGeom>
          <a:solidFill>
            <a:srgbClr val="FFFFFF"/>
          </a:solidFill>
          <a:ln w="25400">
            <a:solidFill>
              <a:srgbClr val="0070C0"/>
            </a:solidFill>
            <a:miter lim="800000"/>
            <a:headEnd/>
            <a:tailEnd/>
          </a:ln>
        </p:spPr>
        <p:txBody>
          <a:bodyPr anchor="ctr"/>
          <a:lstStyle/>
          <a:p>
            <a:pPr algn="ctr" defTabSz="1216025">
              <a:buFont typeface="Arial" pitchFamily="34" charset="0"/>
              <a:buNone/>
            </a:pPr>
            <a:endParaRPr lang="zh-CN" altLang="en-US" sz="3100">
              <a:solidFill>
                <a:srgbClr val="000000"/>
              </a:solidFill>
              <a:latin typeface="微软雅黑" panose="020B0503020204020204" pitchFamily="34" charset="-122"/>
              <a:ea typeface="微软雅黑" panose="020B0503020204020204" pitchFamily="34" charset="-122"/>
              <a:sym typeface="Arial" pitchFamily="34" charset="0"/>
            </a:endParaRPr>
          </a:p>
        </p:txBody>
      </p:sp>
      <p:sp>
        <p:nvSpPr>
          <p:cNvPr id="43023" name="Pentagon 2355"/>
          <p:cNvSpPr>
            <a:spLocks noChangeArrowheads="1"/>
          </p:cNvSpPr>
          <p:nvPr/>
        </p:nvSpPr>
        <p:spPr bwMode="auto">
          <a:xfrm rot="5400000">
            <a:off x="6645275" y="1771650"/>
            <a:ext cx="1398588" cy="2154238"/>
          </a:xfrm>
          <a:prstGeom prst="homePlate">
            <a:avLst>
              <a:gd name="adj" fmla="val 8079"/>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id-ID" altLang="en-US" sz="28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4" name="Rounded Rectangle 2359"/>
          <p:cNvSpPr>
            <a:spLocks noChangeArrowheads="1"/>
          </p:cNvSpPr>
          <p:nvPr/>
        </p:nvSpPr>
        <p:spPr bwMode="auto">
          <a:xfrm>
            <a:off x="6438900" y="5295900"/>
            <a:ext cx="1792288" cy="446088"/>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r>
              <a:rPr lang="zh-CN" altLang="en-US" sz="1600" b="1" dirty="0" smtClean="0">
                <a:solidFill>
                  <a:srgbClr val="FFFFFF"/>
                </a:solidFill>
                <a:latin typeface="微软雅黑" panose="020B0503020204020204" pitchFamily="34" charset="-122"/>
                <a:ea typeface="微软雅黑" panose="020B0503020204020204" pitchFamily="34" charset="-122"/>
                <a:sym typeface="Arial" pitchFamily="34" charset="0"/>
              </a:rPr>
              <a:t>通用性</a:t>
            </a:r>
            <a:endParaRPr lang="en-US" sz="1600" b="1" dirty="0">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5" name="文本框 18"/>
          <p:cNvSpPr txBox="1">
            <a:spLocks noChangeArrowheads="1"/>
          </p:cNvSpPr>
          <p:nvPr/>
        </p:nvSpPr>
        <p:spPr bwMode="auto">
          <a:xfrm>
            <a:off x="6735763" y="2428875"/>
            <a:ext cx="1198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4000" b="1">
                <a:solidFill>
                  <a:srgbClr val="FFFFFF"/>
                </a:solidFill>
                <a:latin typeface="微软雅黑" panose="020B0503020204020204" pitchFamily="34" charset="-122"/>
                <a:ea typeface="微软雅黑" panose="020B0503020204020204" pitchFamily="34" charset="-122"/>
                <a:sym typeface="Arial" pitchFamily="34" charset="0"/>
              </a:rPr>
              <a:t>03</a:t>
            </a:r>
            <a:endParaRPr lang="zh-CN" altLang="en-US" sz="40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6" name="矩形 19"/>
          <p:cNvSpPr>
            <a:spLocks noChangeArrowheads="1"/>
          </p:cNvSpPr>
          <p:nvPr/>
        </p:nvSpPr>
        <p:spPr bwMode="auto">
          <a:xfrm>
            <a:off x="8672513" y="2149475"/>
            <a:ext cx="2136775" cy="3833813"/>
          </a:xfrm>
          <a:prstGeom prst="rect">
            <a:avLst/>
          </a:prstGeom>
          <a:solidFill>
            <a:srgbClr val="FFFFFF"/>
          </a:solidFill>
          <a:ln w="25400">
            <a:solidFill>
              <a:srgbClr val="404040"/>
            </a:solidFill>
            <a:miter lim="800000"/>
            <a:headEnd/>
            <a:tailEnd/>
          </a:ln>
        </p:spPr>
        <p:txBody>
          <a:bodyPr anchor="ctr"/>
          <a:lstStyle/>
          <a:p>
            <a:pPr algn="ctr" defTabSz="1216025">
              <a:buFont typeface="Arial" pitchFamily="34" charset="0"/>
              <a:buNone/>
            </a:pPr>
            <a:endParaRPr lang="zh-CN" altLang="en-US" sz="3100">
              <a:solidFill>
                <a:srgbClr val="000000"/>
              </a:solidFill>
              <a:latin typeface="微软雅黑" panose="020B0503020204020204" pitchFamily="34" charset="-122"/>
              <a:ea typeface="微软雅黑" panose="020B0503020204020204" pitchFamily="34" charset="-122"/>
              <a:sym typeface="Arial" pitchFamily="34" charset="0"/>
            </a:endParaRPr>
          </a:p>
        </p:txBody>
      </p:sp>
      <p:sp>
        <p:nvSpPr>
          <p:cNvPr id="43027" name="Pentagon 2355"/>
          <p:cNvSpPr>
            <a:spLocks noChangeArrowheads="1"/>
          </p:cNvSpPr>
          <p:nvPr/>
        </p:nvSpPr>
        <p:spPr bwMode="auto">
          <a:xfrm rot="5400000">
            <a:off x="9033669" y="1772444"/>
            <a:ext cx="1398588" cy="2152650"/>
          </a:xfrm>
          <a:prstGeom prst="homePlate">
            <a:avLst>
              <a:gd name="adj" fmla="val 8079"/>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id-ID" altLang="en-US" sz="28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8" name="Rounded Rectangle 2359"/>
          <p:cNvSpPr>
            <a:spLocks noChangeArrowheads="1"/>
          </p:cNvSpPr>
          <p:nvPr/>
        </p:nvSpPr>
        <p:spPr bwMode="auto">
          <a:xfrm>
            <a:off x="8826500" y="5295900"/>
            <a:ext cx="1793875" cy="446088"/>
          </a:xfrm>
          <a:prstGeom prst="roundRect">
            <a:avLst>
              <a:gd name="adj" fmla="val 16667"/>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r>
              <a:rPr lang="zh-CN" altLang="en-US" sz="1600" b="1" dirty="0" smtClean="0">
                <a:solidFill>
                  <a:srgbClr val="FFFFFF"/>
                </a:solidFill>
                <a:latin typeface="微软雅黑" panose="020B0503020204020204" pitchFamily="34" charset="-122"/>
                <a:ea typeface="微软雅黑" panose="020B0503020204020204" pitchFamily="34" charset="-122"/>
                <a:sym typeface="Arial" pitchFamily="34" charset="0"/>
              </a:rPr>
              <a:t>利用率</a:t>
            </a:r>
            <a:endParaRPr lang="en-US" sz="1600" b="1" dirty="0">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29" name="文本框 22"/>
          <p:cNvSpPr txBox="1">
            <a:spLocks noChangeArrowheads="1"/>
          </p:cNvSpPr>
          <p:nvPr/>
        </p:nvSpPr>
        <p:spPr bwMode="auto">
          <a:xfrm>
            <a:off x="9124950" y="2428875"/>
            <a:ext cx="1196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4000" b="1">
                <a:solidFill>
                  <a:srgbClr val="FFFFFF"/>
                </a:solidFill>
                <a:latin typeface="微软雅黑" panose="020B0503020204020204" pitchFamily="34" charset="-122"/>
                <a:ea typeface="微软雅黑" panose="020B0503020204020204" pitchFamily="34" charset="-122"/>
                <a:sym typeface="Arial" pitchFamily="34" charset="0"/>
              </a:rPr>
              <a:t>04</a:t>
            </a:r>
            <a:endParaRPr lang="zh-CN" altLang="en-US" sz="4000" b="1">
              <a:solidFill>
                <a:srgbClr val="FFFFFF"/>
              </a:solidFill>
              <a:latin typeface="微软雅黑" panose="020B0503020204020204" pitchFamily="34" charset="-122"/>
              <a:ea typeface="微软雅黑" panose="020B0503020204020204" pitchFamily="34" charset="-122"/>
              <a:sym typeface="Arial" pitchFamily="34" charset="0"/>
            </a:endParaRPr>
          </a:p>
        </p:txBody>
      </p:sp>
      <p:sp>
        <p:nvSpPr>
          <p:cNvPr id="43030" name="TextBox 13"/>
          <p:cNvSpPr txBox="1">
            <a:spLocks noChangeArrowheads="1"/>
          </p:cNvSpPr>
          <p:nvPr/>
        </p:nvSpPr>
        <p:spPr bwMode="auto">
          <a:xfrm>
            <a:off x="1601309" y="3950573"/>
            <a:ext cx="19907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zh-CN" sz="1600" dirty="0">
                <a:latin typeface="微软雅黑" panose="020B0503020204020204" pitchFamily="34" charset="-122"/>
                <a:ea typeface="微软雅黑" panose="020B0503020204020204" pitchFamily="34" charset="-122"/>
              </a:rPr>
              <a:t>构造原理和操作简单，维护成本低，系统运行</a:t>
            </a:r>
            <a:r>
              <a:rPr lang="zh-CN" altLang="zh-CN" sz="1600" dirty="0" smtClean="0">
                <a:latin typeface="微软雅黑" panose="020B0503020204020204" pitchFamily="34" charset="-122"/>
                <a:ea typeface="微软雅黑" panose="020B0503020204020204" pitchFamily="34" charset="-122"/>
              </a:rPr>
              <a:t>安全</a:t>
            </a:r>
            <a:r>
              <a:rPr lang="zh-CN" altLang="en-US" sz="1600" dirty="0" smtClean="0">
                <a:latin typeface="微软雅黑" panose="020B0503020204020204" pitchFamily="34" charset="-122"/>
                <a:ea typeface="微软雅黑" panose="020B0503020204020204" pitchFamily="34" charset="-122"/>
              </a:rPr>
              <a:t>。</a:t>
            </a:r>
            <a:endParaRPr lang="en-US" sz="1600" b="1" dirty="0">
              <a:solidFill>
                <a:srgbClr val="445469"/>
              </a:solidFill>
              <a:latin typeface="微软雅黑" panose="020B0503020204020204" pitchFamily="34" charset="-122"/>
              <a:ea typeface="微软雅黑" panose="020B0503020204020204" pitchFamily="34" charset="-122"/>
              <a:sym typeface="Arial" pitchFamily="34" charset="0"/>
            </a:endParaRPr>
          </a:p>
        </p:txBody>
      </p:sp>
      <p:sp>
        <p:nvSpPr>
          <p:cNvPr id="43032" name="TextBox 13"/>
          <p:cNvSpPr txBox="1">
            <a:spLocks noChangeArrowheads="1"/>
          </p:cNvSpPr>
          <p:nvPr/>
        </p:nvSpPr>
        <p:spPr bwMode="auto">
          <a:xfrm>
            <a:off x="4049713" y="3806428"/>
            <a:ext cx="1883569"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zh-CN" sz="1600" dirty="0">
                <a:latin typeface="微软雅黑" panose="020B0503020204020204" pitchFamily="34" charset="-122"/>
                <a:ea typeface="微软雅黑" panose="020B0503020204020204" pitchFamily="34" charset="-122"/>
              </a:rPr>
              <a:t>成型速度快</a:t>
            </a:r>
            <a:r>
              <a:rPr lang="zh-CN" altLang="zh-CN" sz="1600" dirty="0" smtClean="0">
                <a:latin typeface="微软雅黑" panose="020B0503020204020204" pitchFamily="34" charset="-122"/>
                <a:ea typeface="微软雅黑" panose="020B0503020204020204" pitchFamily="34" charset="-122"/>
              </a:rPr>
              <a:t>，不需要刮板</a:t>
            </a:r>
            <a:r>
              <a:rPr lang="zh-CN" altLang="zh-CN" sz="1600" dirty="0">
                <a:latin typeface="微软雅黑" panose="020B0503020204020204" pitchFamily="34" charset="-122"/>
                <a:ea typeface="微软雅黑" panose="020B0503020204020204" pitchFamily="34" charset="-122"/>
              </a:rPr>
              <a:t>再</a:t>
            </a:r>
            <a:r>
              <a:rPr lang="zh-CN" altLang="zh-CN" sz="1600" dirty="0" smtClean="0">
                <a:latin typeface="微软雅黑" panose="020B0503020204020204" pitchFamily="34" charset="-122"/>
                <a:ea typeface="微软雅黑" panose="020B0503020204020204" pitchFamily="34" charset="-122"/>
              </a:rPr>
              <a:t>加工。</a:t>
            </a:r>
            <a:r>
              <a:rPr lang="zh-CN" altLang="zh-CN" sz="1600" dirty="0">
                <a:latin typeface="微软雅黑" panose="020B0503020204020204" pitchFamily="34" charset="-122"/>
                <a:ea typeface="微软雅黑" panose="020B0503020204020204" pitchFamily="34" charset="-122"/>
              </a:rPr>
              <a:t>用蜡成型的零件原型，可以直接用于熔模铸造。</a:t>
            </a:r>
            <a:endParaRPr lang="en-US" sz="1600" b="1" dirty="0">
              <a:solidFill>
                <a:srgbClr val="445469"/>
              </a:solidFill>
              <a:latin typeface="微软雅黑" panose="020B0503020204020204" pitchFamily="34" charset="-122"/>
              <a:ea typeface="微软雅黑" panose="020B0503020204020204" pitchFamily="34" charset="-122"/>
              <a:sym typeface="Arial" pitchFamily="34" charset="0"/>
            </a:endParaRPr>
          </a:p>
        </p:txBody>
      </p:sp>
      <p:sp>
        <p:nvSpPr>
          <p:cNvPr id="43034" name="TextBox 13"/>
          <p:cNvSpPr txBox="1">
            <a:spLocks noChangeArrowheads="1"/>
          </p:cNvSpPr>
          <p:nvPr/>
        </p:nvSpPr>
        <p:spPr bwMode="auto">
          <a:xfrm>
            <a:off x="6384131" y="3827463"/>
            <a:ext cx="190182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zh-CN" sz="1600" dirty="0">
                <a:latin typeface="微软雅黑" panose="020B0503020204020204" pitchFamily="34" charset="-122"/>
                <a:ea typeface="微软雅黑" panose="020B0503020204020204" pitchFamily="34" charset="-122"/>
              </a:rPr>
              <a:t>成型任意复杂程度的零件，常用于成型具有很复杂的内腔、孔等</a:t>
            </a:r>
            <a:r>
              <a:rPr lang="zh-CN" altLang="zh-CN" sz="1600" dirty="0" smtClean="0">
                <a:latin typeface="微软雅黑" panose="020B0503020204020204" pitchFamily="34" charset="-122"/>
                <a:ea typeface="微软雅黑" panose="020B0503020204020204" pitchFamily="34" charset="-122"/>
              </a:rPr>
              <a:t>零件</a:t>
            </a:r>
            <a:r>
              <a:rPr lang="zh-CN" altLang="en-US" sz="1600" dirty="0" smtClean="0">
                <a:latin typeface="微软雅黑" panose="020B0503020204020204" pitchFamily="34" charset="-122"/>
                <a:ea typeface="微软雅黑" panose="020B0503020204020204" pitchFamily="34" charset="-122"/>
              </a:rPr>
              <a:t>。</a:t>
            </a:r>
            <a:endParaRPr lang="en-US" sz="1600" b="1" dirty="0">
              <a:solidFill>
                <a:srgbClr val="445469"/>
              </a:solidFill>
              <a:latin typeface="微软雅黑" panose="020B0503020204020204" pitchFamily="34" charset="-122"/>
              <a:ea typeface="微软雅黑" panose="020B0503020204020204" pitchFamily="34" charset="-122"/>
              <a:sym typeface="Arial" pitchFamily="34" charset="0"/>
            </a:endParaRPr>
          </a:p>
        </p:txBody>
      </p:sp>
      <p:sp>
        <p:nvSpPr>
          <p:cNvPr id="43036" name="TextBox 13"/>
          <p:cNvSpPr txBox="1">
            <a:spLocks noChangeArrowheads="1"/>
          </p:cNvSpPr>
          <p:nvPr/>
        </p:nvSpPr>
        <p:spPr bwMode="auto">
          <a:xfrm>
            <a:off x="8655049" y="3703808"/>
            <a:ext cx="21367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zh-CN" sz="1600" dirty="0">
                <a:latin typeface="微软雅黑" panose="020B0503020204020204" pitchFamily="34" charset="-122"/>
                <a:ea typeface="微软雅黑" panose="020B0503020204020204" pitchFamily="34" charset="-122"/>
              </a:rPr>
              <a:t>原材料在成型过程中无化学变化，制件的翘曲变形小。原材料利用率高</a:t>
            </a:r>
            <a:r>
              <a:rPr lang="zh-CN" altLang="zh-CN" sz="1600" dirty="0" smtClean="0">
                <a:latin typeface="微软雅黑" panose="020B0503020204020204" pitchFamily="34" charset="-122"/>
                <a:ea typeface="微软雅黑" panose="020B0503020204020204" pitchFamily="34" charset="-122"/>
              </a:rPr>
              <a:t>，材料</a:t>
            </a:r>
            <a:r>
              <a:rPr lang="zh-CN" altLang="zh-CN" sz="1600" dirty="0">
                <a:latin typeface="微软雅黑" panose="020B0503020204020204" pitchFamily="34" charset="-122"/>
                <a:ea typeface="微软雅黑" panose="020B0503020204020204" pitchFamily="34" charset="-122"/>
              </a:rPr>
              <a:t>寿命长。支撑去除简单，无需化学清洗，分离容易。</a:t>
            </a:r>
            <a:endParaRPr lang="en-US" sz="1600" b="1" dirty="0">
              <a:solidFill>
                <a:srgbClr val="445469"/>
              </a:solidFill>
              <a:latin typeface="微软雅黑" panose="020B0503020204020204" pitchFamily="34" charset="-122"/>
              <a:ea typeface="微软雅黑" panose="020B0503020204020204" pitchFamily="34" charset="-122"/>
              <a:sym typeface="Arial" pitchFamily="34" charset="0"/>
            </a:endParaRPr>
          </a:p>
        </p:txBody>
      </p:sp>
      <p:grpSp>
        <p:nvGrpSpPr>
          <p:cNvPr id="43038" name="组合 31"/>
          <p:cNvGrpSpPr>
            <a:grpSpLocks/>
          </p:cNvGrpSpPr>
          <p:nvPr/>
        </p:nvGrpSpPr>
        <p:grpSpPr bwMode="auto">
          <a:xfrm>
            <a:off x="11480800" y="479425"/>
            <a:ext cx="333375" cy="333375"/>
            <a:chOff x="0" y="0"/>
            <a:chExt cx="449943" cy="449943"/>
          </a:xfrm>
        </p:grpSpPr>
        <p:sp>
          <p:nvSpPr>
            <p:cNvPr id="43042" name="椭圆 32"/>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3043" name="等腰三角形 33"/>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pSp>
        <p:nvGrpSpPr>
          <p:cNvPr id="43039" name="组合 34"/>
          <p:cNvGrpSpPr>
            <a:grpSpLocks/>
          </p:cNvGrpSpPr>
          <p:nvPr/>
        </p:nvGrpSpPr>
        <p:grpSpPr bwMode="auto">
          <a:xfrm>
            <a:off x="11633200" y="631825"/>
            <a:ext cx="333375" cy="333375"/>
            <a:chOff x="0" y="0"/>
            <a:chExt cx="449943" cy="449943"/>
          </a:xfrm>
        </p:grpSpPr>
        <p:sp>
          <p:nvSpPr>
            <p:cNvPr id="43040" name="椭圆 35"/>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3041" name="等腰三角形 36"/>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9155"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9156"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3</a:t>
            </a:r>
            <a:endParaRPr lang="zh-CN" altLang="en-US" sz="2800" b="1" dirty="0">
              <a:solidFill>
                <a:srgbClr val="FFFFFF"/>
              </a:solidFill>
              <a:latin typeface="微软雅黑" pitchFamily="34" charset="-122"/>
              <a:ea typeface="微软雅黑" pitchFamily="34" charset="-122"/>
            </a:endParaRPr>
          </a:p>
        </p:txBody>
      </p:sp>
      <p:sp>
        <p:nvSpPr>
          <p:cNvPr id="49157"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喷头缺点</a:t>
            </a:r>
            <a:endParaRPr lang="zh-CN" sz="2400" b="1" dirty="0">
              <a:solidFill>
                <a:schemeClr val="bg1"/>
              </a:solidFill>
              <a:latin typeface="微软雅黑" pitchFamily="34" charset="-122"/>
              <a:ea typeface="微软雅黑" pitchFamily="34" charset="-122"/>
            </a:endParaRPr>
          </a:p>
        </p:txBody>
      </p:sp>
      <p:sp>
        <p:nvSpPr>
          <p:cNvPr id="49158" name="Rectangle 10"/>
          <p:cNvSpPr>
            <a:spLocks noChangeArrowheads="1"/>
          </p:cNvSpPr>
          <p:nvPr/>
        </p:nvSpPr>
        <p:spPr bwMode="auto">
          <a:xfrm>
            <a:off x="30163" y="1719263"/>
            <a:ext cx="12203112" cy="443388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93" tIns="60946" rIns="121893" bIns="60946" anchor="ctr"/>
          <a:lstStyle/>
          <a:p>
            <a:pPr algn="ctr" defTabSz="912813">
              <a:buFont typeface="Arial" pitchFamily="34" charset="0"/>
              <a:buNone/>
            </a:pPr>
            <a:endParaRPr lang="en-US" altLang="zh-CN" sz="900">
              <a:solidFill>
                <a:srgbClr val="FFFFFF"/>
              </a:solidFill>
            </a:endParaRPr>
          </a:p>
        </p:txBody>
      </p:sp>
      <p:sp>
        <p:nvSpPr>
          <p:cNvPr id="49159" name="TextBox 31"/>
          <p:cNvSpPr txBox="1">
            <a:spLocks noChangeArrowheads="1"/>
          </p:cNvSpPr>
          <p:nvPr/>
        </p:nvSpPr>
        <p:spPr bwMode="auto">
          <a:xfrm>
            <a:off x="5264150" y="3019425"/>
            <a:ext cx="1755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9325" eaLnBrk="0" hangingPunct="0">
              <a:defRPr>
                <a:solidFill>
                  <a:schemeClr val="tx1"/>
                </a:solidFill>
                <a:latin typeface="Calibri" pitchFamily="34" charset="0"/>
                <a:ea typeface="宋体" pitchFamily="2" charset="-122"/>
              </a:defRPr>
            </a:lvl1pPr>
            <a:lvl2pPr marL="742950" indent="-285750" defTabSz="949325" eaLnBrk="0" hangingPunct="0">
              <a:defRPr>
                <a:solidFill>
                  <a:schemeClr val="tx1"/>
                </a:solidFill>
                <a:latin typeface="Calibri" pitchFamily="34" charset="0"/>
                <a:ea typeface="宋体" pitchFamily="2" charset="-122"/>
              </a:defRPr>
            </a:lvl2pPr>
            <a:lvl3pPr marL="1143000" indent="-228600" defTabSz="949325" eaLnBrk="0" hangingPunct="0">
              <a:defRPr>
                <a:solidFill>
                  <a:schemeClr val="tx1"/>
                </a:solidFill>
                <a:latin typeface="Calibri" pitchFamily="34" charset="0"/>
                <a:ea typeface="宋体" pitchFamily="2" charset="-122"/>
              </a:defRPr>
            </a:lvl3pPr>
            <a:lvl4pPr marL="1600200" indent="-228600" defTabSz="949325" eaLnBrk="0" hangingPunct="0">
              <a:defRPr>
                <a:solidFill>
                  <a:schemeClr val="tx1"/>
                </a:solidFill>
                <a:latin typeface="Calibri" pitchFamily="34" charset="0"/>
                <a:ea typeface="宋体" pitchFamily="2" charset="-122"/>
              </a:defRPr>
            </a:lvl4pPr>
            <a:lvl5pPr marL="2057400" indent="-228600" defTabSz="949325" eaLnBrk="0" hangingPunct="0">
              <a:defRPr>
                <a:solidFill>
                  <a:schemeClr val="tx1"/>
                </a:solidFill>
                <a:latin typeface="Calibri" pitchFamily="34" charset="0"/>
                <a:ea typeface="宋体" pitchFamily="2" charset="-122"/>
              </a:defRPr>
            </a:lvl5pPr>
            <a:lvl6pPr marL="2514600" indent="-228600" defTabSz="9493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9493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9493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949325" eaLnBrk="0" fontAlgn="base" hangingPunct="0">
              <a:spcBef>
                <a:spcPct val="0"/>
              </a:spcBef>
              <a:spcAft>
                <a:spcPct val="0"/>
              </a:spcAft>
              <a:defRPr>
                <a:solidFill>
                  <a:schemeClr val="tx1"/>
                </a:solidFill>
                <a:latin typeface="Calibri" pitchFamily="34" charset="0"/>
                <a:ea typeface="宋体" pitchFamily="2" charset="-122"/>
              </a:defRPr>
            </a:lvl9pPr>
          </a:lstStyle>
          <a:p>
            <a:pPr algn="ctr">
              <a:buFont typeface="Arial" pitchFamily="34" charset="0"/>
              <a:buNone/>
            </a:pPr>
            <a:r>
              <a:rPr lang="zh-CN" altLang="en-US" sz="1600" b="1" dirty="0" smtClean="0">
                <a:solidFill>
                  <a:schemeClr val="bg1"/>
                </a:solidFill>
                <a:latin typeface="微软雅黑" pitchFamily="34" charset="-122"/>
                <a:ea typeface="微软雅黑" pitchFamily="34" charset="-122"/>
              </a:rPr>
              <a:t>外观强度</a:t>
            </a:r>
            <a:endParaRPr lang="zh-CN" sz="1600" b="1" dirty="0">
              <a:solidFill>
                <a:schemeClr val="bg1"/>
              </a:solidFill>
              <a:latin typeface="微软雅黑" pitchFamily="34" charset="-122"/>
              <a:ea typeface="微软雅黑" pitchFamily="34" charset="-122"/>
            </a:endParaRPr>
          </a:p>
        </p:txBody>
      </p:sp>
      <p:sp>
        <p:nvSpPr>
          <p:cNvPr id="49160" name="Rounded Rectangle 87"/>
          <p:cNvSpPr>
            <a:spLocks noChangeArrowheads="1"/>
          </p:cNvSpPr>
          <p:nvPr/>
        </p:nvSpPr>
        <p:spPr bwMode="auto">
          <a:xfrm>
            <a:off x="5383213" y="3360738"/>
            <a:ext cx="1522412" cy="4445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09710" tIns="54855" rIns="109710" bIns="54855" anchor="ctr"/>
          <a:lstStyle/>
          <a:p>
            <a:pPr algn="ctr" defTabSz="912813">
              <a:buFont typeface="Arial" pitchFamily="34" charset="0"/>
              <a:buNone/>
            </a:pPr>
            <a:endParaRPr lang="bg-BG" altLang="en-US" sz="900">
              <a:solidFill>
                <a:srgbClr val="D9D9D9"/>
              </a:solidFill>
            </a:endParaRPr>
          </a:p>
        </p:txBody>
      </p:sp>
      <p:sp>
        <p:nvSpPr>
          <p:cNvPr id="49161" name="Freeform 74"/>
          <p:cNvSpPr>
            <a:spLocks/>
          </p:cNvSpPr>
          <p:nvPr/>
        </p:nvSpPr>
        <p:spPr bwMode="auto">
          <a:xfrm>
            <a:off x="5840413" y="2395538"/>
            <a:ext cx="576262" cy="509587"/>
          </a:xfrm>
          <a:custGeom>
            <a:avLst/>
            <a:gdLst>
              <a:gd name="T0" fmla="*/ 2147483647 w 461"/>
              <a:gd name="T1" fmla="*/ 2147483647 h 409"/>
              <a:gd name="T2" fmla="*/ 2147483647 w 461"/>
              <a:gd name="T3" fmla="*/ 2147483647 h 409"/>
              <a:gd name="T4" fmla="*/ 2147483647 w 461"/>
              <a:gd name="T5" fmla="*/ 2147483647 h 409"/>
              <a:gd name="T6" fmla="*/ 2147483647 w 461"/>
              <a:gd name="T7" fmla="*/ 2147483647 h 409"/>
              <a:gd name="T8" fmla="*/ 2147483647 w 461"/>
              <a:gd name="T9" fmla="*/ 2147483647 h 409"/>
              <a:gd name="T10" fmla="*/ 2147483647 w 461"/>
              <a:gd name="T11" fmla="*/ 2147483647 h 409"/>
              <a:gd name="T12" fmla="*/ 2147483647 w 461"/>
              <a:gd name="T13" fmla="*/ 2147483647 h 409"/>
              <a:gd name="T14" fmla="*/ 2147483647 w 461"/>
              <a:gd name="T15" fmla="*/ 2147483647 h 409"/>
              <a:gd name="T16" fmla="*/ 2147483647 w 461"/>
              <a:gd name="T17" fmla="*/ 2147483647 h 409"/>
              <a:gd name="T18" fmla="*/ 2147483647 w 461"/>
              <a:gd name="T19" fmla="*/ 2147483647 h 409"/>
              <a:gd name="T20" fmla="*/ 2147483647 w 461"/>
              <a:gd name="T21" fmla="*/ 2147483647 h 409"/>
              <a:gd name="T22" fmla="*/ 2147483647 w 461"/>
              <a:gd name="T23" fmla="*/ 2147483647 h 409"/>
              <a:gd name="T24" fmla="*/ 2147483647 w 461"/>
              <a:gd name="T25" fmla="*/ 2147483647 h 409"/>
              <a:gd name="T26" fmla="*/ 2147483647 w 461"/>
              <a:gd name="T27" fmla="*/ 2147483647 h 409"/>
              <a:gd name="T28" fmla="*/ 2147483647 w 461"/>
              <a:gd name="T29" fmla="*/ 2147483647 h 409"/>
              <a:gd name="T30" fmla="*/ 2147483647 w 461"/>
              <a:gd name="T31" fmla="*/ 2147483647 h 409"/>
              <a:gd name="T32" fmla="*/ 2147483647 w 461"/>
              <a:gd name="T33" fmla="*/ 2147483647 h 409"/>
              <a:gd name="T34" fmla="*/ 2147483647 w 461"/>
              <a:gd name="T35" fmla="*/ 2147483647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cxnSp>
        <p:nvCxnSpPr>
          <p:cNvPr id="49162" name="Straight Connector 81"/>
          <p:cNvCxnSpPr>
            <a:cxnSpLocks noChangeShapeType="1"/>
          </p:cNvCxnSpPr>
          <p:nvPr/>
        </p:nvCxnSpPr>
        <p:spPr bwMode="auto">
          <a:xfrm>
            <a:off x="7235825" y="2378075"/>
            <a:ext cx="0" cy="2709863"/>
          </a:xfrm>
          <a:prstGeom prst="line">
            <a:avLst/>
          </a:prstGeom>
          <a:noFill/>
          <a:ln w="6350">
            <a:solidFill>
              <a:schemeClr val="bg1"/>
            </a:solidFill>
            <a:prstDash val="sysDot"/>
            <a:round/>
            <a:headEnd/>
            <a:tailEnd/>
          </a:ln>
          <a:extLst>
            <a:ext uri="{909E8E84-426E-40DD-AFC4-6F175D3DCCD1}">
              <a14:hiddenFill xmlns:a14="http://schemas.microsoft.com/office/drawing/2010/main">
                <a:noFill/>
              </a14:hiddenFill>
            </a:ext>
          </a:extLst>
        </p:spPr>
      </p:cxnSp>
      <p:cxnSp>
        <p:nvCxnSpPr>
          <p:cNvPr id="49163" name="Straight Connector 82"/>
          <p:cNvCxnSpPr>
            <a:cxnSpLocks noChangeShapeType="1"/>
          </p:cNvCxnSpPr>
          <p:nvPr/>
        </p:nvCxnSpPr>
        <p:spPr bwMode="auto">
          <a:xfrm>
            <a:off x="9320213" y="2378075"/>
            <a:ext cx="0" cy="2709863"/>
          </a:xfrm>
          <a:prstGeom prst="line">
            <a:avLst/>
          </a:prstGeom>
          <a:noFill/>
          <a:ln w="6350">
            <a:solidFill>
              <a:schemeClr val="bg1"/>
            </a:solidFill>
            <a:prstDash val="sysDot"/>
            <a:round/>
            <a:headEnd/>
            <a:tailEnd/>
          </a:ln>
          <a:extLst>
            <a:ext uri="{909E8E84-426E-40DD-AFC4-6F175D3DCCD1}">
              <a14:hiddenFill xmlns:a14="http://schemas.microsoft.com/office/drawing/2010/main">
                <a:noFill/>
              </a14:hiddenFill>
            </a:ext>
          </a:extLst>
        </p:spPr>
      </p:cxnSp>
      <p:sp>
        <p:nvSpPr>
          <p:cNvPr id="49164" name="Freeform 25"/>
          <p:cNvSpPr>
            <a:spLocks noEditPoints="1"/>
          </p:cNvSpPr>
          <p:nvPr/>
        </p:nvSpPr>
        <p:spPr bwMode="auto">
          <a:xfrm>
            <a:off x="8091488" y="2378075"/>
            <a:ext cx="509587" cy="542925"/>
          </a:xfrm>
          <a:custGeom>
            <a:avLst/>
            <a:gdLst>
              <a:gd name="T0" fmla="*/ 2147483647 w 1548"/>
              <a:gd name="T1" fmla="*/ 2147483647 h 1648"/>
              <a:gd name="T2" fmla="*/ 2147483647 w 1548"/>
              <a:gd name="T3" fmla="*/ 2147483647 h 1648"/>
              <a:gd name="T4" fmla="*/ 2147483647 w 1548"/>
              <a:gd name="T5" fmla="*/ 2147483647 h 1648"/>
              <a:gd name="T6" fmla="*/ 2147483647 w 1548"/>
              <a:gd name="T7" fmla="*/ 2147483647 h 1648"/>
              <a:gd name="T8" fmla="*/ 2147483647 w 1548"/>
              <a:gd name="T9" fmla="*/ 2147483647 h 1648"/>
              <a:gd name="T10" fmla="*/ 2147483647 w 1548"/>
              <a:gd name="T11" fmla="*/ 2147483647 h 1648"/>
              <a:gd name="T12" fmla="*/ 2147483647 w 1548"/>
              <a:gd name="T13" fmla="*/ 2147483647 h 1648"/>
              <a:gd name="T14" fmla="*/ 2147483647 w 1548"/>
              <a:gd name="T15" fmla="*/ 2147483647 h 1648"/>
              <a:gd name="T16" fmla="*/ 2147483647 w 1548"/>
              <a:gd name="T17" fmla="*/ 2147483647 h 1648"/>
              <a:gd name="T18" fmla="*/ 2147483647 w 1548"/>
              <a:gd name="T19" fmla="*/ 2147483647 h 1648"/>
              <a:gd name="T20" fmla="*/ 2147483647 w 1548"/>
              <a:gd name="T21" fmla="*/ 2147483647 h 1648"/>
              <a:gd name="T22" fmla="*/ 2147483647 w 1548"/>
              <a:gd name="T23" fmla="*/ 2147483647 h 1648"/>
              <a:gd name="T24" fmla="*/ 2147483647 w 1548"/>
              <a:gd name="T25" fmla="*/ 2147483647 h 1648"/>
              <a:gd name="T26" fmla="*/ 2147483647 w 1548"/>
              <a:gd name="T27" fmla="*/ 2147483647 h 1648"/>
              <a:gd name="T28" fmla="*/ 0 w 1548"/>
              <a:gd name="T29" fmla="*/ 2147483647 h 1648"/>
              <a:gd name="T30" fmla="*/ 2147483647 w 1548"/>
              <a:gd name="T31" fmla="*/ 2147483647 h 1648"/>
              <a:gd name="T32" fmla="*/ 2147483647 w 1548"/>
              <a:gd name="T33" fmla="*/ 2147483647 h 1648"/>
              <a:gd name="T34" fmla="*/ 2147483647 w 1548"/>
              <a:gd name="T35" fmla="*/ 2147483647 h 1648"/>
              <a:gd name="T36" fmla="*/ 2147483647 w 1548"/>
              <a:gd name="T37" fmla="*/ 2147483647 h 1648"/>
              <a:gd name="T38" fmla="*/ 2147483647 w 1548"/>
              <a:gd name="T39" fmla="*/ 2147483647 h 1648"/>
              <a:gd name="T40" fmla="*/ 2147483647 w 1548"/>
              <a:gd name="T41" fmla="*/ 2147483647 h 1648"/>
              <a:gd name="T42" fmla="*/ 2147483647 w 1548"/>
              <a:gd name="T43" fmla="*/ 2147483647 h 1648"/>
              <a:gd name="T44" fmla="*/ 2147483647 w 1548"/>
              <a:gd name="T45" fmla="*/ 2147483647 h 1648"/>
              <a:gd name="T46" fmla="*/ 2147483647 w 1548"/>
              <a:gd name="T47" fmla="*/ 2147483647 h 1648"/>
              <a:gd name="T48" fmla="*/ 2147483647 w 1548"/>
              <a:gd name="T49" fmla="*/ 2147483647 h 1648"/>
              <a:gd name="T50" fmla="*/ 2147483647 w 1548"/>
              <a:gd name="T51" fmla="*/ 0 h 1648"/>
              <a:gd name="T52" fmla="*/ 2147483647 w 1548"/>
              <a:gd name="T53" fmla="*/ 2147483647 h 1648"/>
              <a:gd name="T54" fmla="*/ 2147483647 w 1548"/>
              <a:gd name="T55" fmla="*/ 2147483647 h 1648"/>
              <a:gd name="T56" fmla="*/ 2147483647 w 1548"/>
              <a:gd name="T57" fmla="*/ 2147483647 h 1648"/>
              <a:gd name="T58" fmla="*/ 2147483647 w 1548"/>
              <a:gd name="T59" fmla="*/ 2147483647 h 1648"/>
              <a:gd name="T60" fmla="*/ 2147483647 w 1548"/>
              <a:gd name="T61" fmla="*/ 2147483647 h 1648"/>
              <a:gd name="T62" fmla="*/ 2147483647 w 1548"/>
              <a:gd name="T63" fmla="*/ 2147483647 h 1648"/>
              <a:gd name="T64" fmla="*/ 2147483647 w 1548"/>
              <a:gd name="T65" fmla="*/ 2147483647 h 1648"/>
              <a:gd name="T66" fmla="*/ 2147483647 w 1548"/>
              <a:gd name="T67" fmla="*/ 2147483647 h 1648"/>
              <a:gd name="T68" fmla="*/ 2147483647 w 1548"/>
              <a:gd name="T69" fmla="*/ 2147483647 h 1648"/>
              <a:gd name="T70" fmla="*/ 2147483647 w 1548"/>
              <a:gd name="T71" fmla="*/ 2147483647 h 1648"/>
              <a:gd name="T72" fmla="*/ 2147483647 w 1548"/>
              <a:gd name="T73" fmla="*/ 2147483647 h 1648"/>
              <a:gd name="T74" fmla="*/ 2147483647 w 1548"/>
              <a:gd name="T75" fmla="*/ 2147483647 h 1648"/>
              <a:gd name="T76" fmla="*/ 2147483647 w 1548"/>
              <a:gd name="T77" fmla="*/ 2147483647 h 16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548" h="1648">
                <a:moveTo>
                  <a:pt x="1548" y="1327"/>
                </a:moveTo>
                <a:cubicBezTo>
                  <a:pt x="1268" y="1408"/>
                  <a:pt x="1268" y="1408"/>
                  <a:pt x="1268" y="1408"/>
                </a:cubicBezTo>
                <a:cubicBezTo>
                  <a:pt x="1186" y="1129"/>
                  <a:pt x="1186" y="1129"/>
                  <a:pt x="1186" y="1129"/>
                </a:cubicBezTo>
                <a:cubicBezTo>
                  <a:pt x="1307" y="1195"/>
                  <a:pt x="1307" y="1195"/>
                  <a:pt x="1307" y="1195"/>
                </a:cubicBezTo>
                <a:cubicBezTo>
                  <a:pt x="1358" y="1105"/>
                  <a:pt x="1388" y="1003"/>
                  <a:pt x="1388" y="893"/>
                </a:cubicBezTo>
                <a:cubicBezTo>
                  <a:pt x="1388" y="640"/>
                  <a:pt x="1236" y="422"/>
                  <a:pt x="1018" y="327"/>
                </a:cubicBezTo>
                <a:cubicBezTo>
                  <a:pt x="1061" y="195"/>
                  <a:pt x="1061" y="195"/>
                  <a:pt x="1061" y="195"/>
                </a:cubicBezTo>
                <a:cubicBezTo>
                  <a:pt x="1334" y="309"/>
                  <a:pt x="1526" y="578"/>
                  <a:pt x="1526" y="893"/>
                </a:cubicBezTo>
                <a:cubicBezTo>
                  <a:pt x="1526" y="1027"/>
                  <a:pt x="1490" y="1152"/>
                  <a:pt x="1428" y="1261"/>
                </a:cubicBezTo>
                <a:lnTo>
                  <a:pt x="1548" y="1327"/>
                </a:lnTo>
                <a:close/>
                <a:moveTo>
                  <a:pt x="770" y="1511"/>
                </a:moveTo>
                <a:cubicBezTo>
                  <a:pt x="542" y="1511"/>
                  <a:pt x="342" y="1385"/>
                  <a:pt x="235" y="1200"/>
                </a:cubicBezTo>
                <a:cubicBezTo>
                  <a:pt x="357" y="1130"/>
                  <a:pt x="357" y="1130"/>
                  <a:pt x="357" y="1130"/>
                </a:cubicBezTo>
                <a:cubicBezTo>
                  <a:pt x="75" y="1055"/>
                  <a:pt x="75" y="1055"/>
                  <a:pt x="75" y="1055"/>
                </a:cubicBezTo>
                <a:cubicBezTo>
                  <a:pt x="0" y="1336"/>
                  <a:pt x="0" y="1336"/>
                  <a:pt x="0" y="1336"/>
                </a:cubicBezTo>
                <a:cubicBezTo>
                  <a:pt x="116" y="1269"/>
                  <a:pt x="116" y="1269"/>
                  <a:pt x="116" y="1269"/>
                </a:cubicBezTo>
                <a:cubicBezTo>
                  <a:pt x="247" y="1495"/>
                  <a:pt x="490" y="1648"/>
                  <a:pt x="770" y="1648"/>
                </a:cubicBezTo>
                <a:cubicBezTo>
                  <a:pt x="922" y="1648"/>
                  <a:pt x="1062" y="1603"/>
                  <a:pt x="1180" y="1527"/>
                </a:cubicBezTo>
                <a:cubicBezTo>
                  <a:pt x="1095" y="1418"/>
                  <a:pt x="1095" y="1418"/>
                  <a:pt x="1095" y="1418"/>
                </a:cubicBezTo>
                <a:cubicBezTo>
                  <a:pt x="1001" y="1476"/>
                  <a:pt x="890" y="1511"/>
                  <a:pt x="770" y="1511"/>
                </a:cubicBezTo>
                <a:close/>
                <a:moveTo>
                  <a:pt x="153" y="901"/>
                </a:moveTo>
                <a:cubicBezTo>
                  <a:pt x="153" y="898"/>
                  <a:pt x="152" y="896"/>
                  <a:pt x="152" y="893"/>
                </a:cubicBezTo>
                <a:cubicBezTo>
                  <a:pt x="152" y="575"/>
                  <a:pt x="393" y="314"/>
                  <a:pt x="702" y="279"/>
                </a:cubicBezTo>
                <a:cubicBezTo>
                  <a:pt x="702" y="412"/>
                  <a:pt x="702" y="412"/>
                  <a:pt x="702" y="412"/>
                </a:cubicBezTo>
                <a:cubicBezTo>
                  <a:pt x="908" y="206"/>
                  <a:pt x="908" y="206"/>
                  <a:pt x="908" y="206"/>
                </a:cubicBezTo>
                <a:cubicBezTo>
                  <a:pt x="702" y="0"/>
                  <a:pt x="702" y="0"/>
                  <a:pt x="702" y="0"/>
                </a:cubicBezTo>
                <a:cubicBezTo>
                  <a:pt x="702" y="141"/>
                  <a:pt x="702" y="141"/>
                  <a:pt x="702" y="141"/>
                </a:cubicBezTo>
                <a:cubicBezTo>
                  <a:pt x="317" y="175"/>
                  <a:pt x="15" y="499"/>
                  <a:pt x="15" y="893"/>
                </a:cubicBezTo>
                <a:cubicBezTo>
                  <a:pt x="15" y="902"/>
                  <a:pt x="16" y="911"/>
                  <a:pt x="16" y="920"/>
                </a:cubicBezTo>
                <a:lnTo>
                  <a:pt x="153" y="901"/>
                </a:lnTo>
                <a:close/>
                <a:moveTo>
                  <a:pt x="573" y="862"/>
                </a:moveTo>
                <a:cubicBezTo>
                  <a:pt x="556" y="922"/>
                  <a:pt x="563" y="984"/>
                  <a:pt x="602" y="1039"/>
                </a:cubicBezTo>
                <a:cubicBezTo>
                  <a:pt x="664" y="947"/>
                  <a:pt x="780" y="849"/>
                  <a:pt x="860" y="830"/>
                </a:cubicBezTo>
                <a:cubicBezTo>
                  <a:pt x="696" y="949"/>
                  <a:pt x="604" y="1116"/>
                  <a:pt x="592" y="1305"/>
                </a:cubicBezTo>
                <a:cubicBezTo>
                  <a:pt x="661" y="1305"/>
                  <a:pt x="661" y="1305"/>
                  <a:pt x="661" y="1305"/>
                </a:cubicBezTo>
                <a:cubicBezTo>
                  <a:pt x="660" y="1233"/>
                  <a:pt x="670" y="1144"/>
                  <a:pt x="695" y="1103"/>
                </a:cubicBezTo>
                <a:cubicBezTo>
                  <a:pt x="758" y="1124"/>
                  <a:pt x="827" y="1112"/>
                  <a:pt x="887" y="1061"/>
                </a:cubicBezTo>
                <a:cubicBezTo>
                  <a:pt x="1006" y="961"/>
                  <a:pt x="961" y="708"/>
                  <a:pt x="1170" y="679"/>
                </a:cubicBezTo>
                <a:cubicBezTo>
                  <a:pt x="890" y="526"/>
                  <a:pt x="624" y="688"/>
                  <a:pt x="573" y="86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45720" tIns="22860" rIns="45720" bIns="22860"/>
          <a:lstStyle/>
          <a:p>
            <a:endParaRPr lang="zh-CN" altLang="en-US"/>
          </a:p>
        </p:txBody>
      </p:sp>
      <p:sp>
        <p:nvSpPr>
          <p:cNvPr id="49165" name="Freeform 102"/>
          <p:cNvSpPr>
            <a:spLocks/>
          </p:cNvSpPr>
          <p:nvPr/>
        </p:nvSpPr>
        <p:spPr bwMode="auto">
          <a:xfrm>
            <a:off x="10283825" y="2403475"/>
            <a:ext cx="571500" cy="511175"/>
          </a:xfrm>
          <a:custGeom>
            <a:avLst/>
            <a:gdLst>
              <a:gd name="T0" fmla="*/ 2147483647 w 498"/>
              <a:gd name="T1" fmla="*/ 2147483647 h 445"/>
              <a:gd name="T2" fmla="*/ 2147483647 w 498"/>
              <a:gd name="T3" fmla="*/ 2147483647 h 445"/>
              <a:gd name="T4" fmla="*/ 2147483647 w 498"/>
              <a:gd name="T5" fmla="*/ 2147483647 h 445"/>
              <a:gd name="T6" fmla="*/ 2147483647 w 498"/>
              <a:gd name="T7" fmla="*/ 2147483647 h 445"/>
              <a:gd name="T8" fmla="*/ 2147483647 w 498"/>
              <a:gd name="T9" fmla="*/ 2147483647 h 445"/>
              <a:gd name="T10" fmla="*/ 2147483647 w 498"/>
              <a:gd name="T11" fmla="*/ 2147483647 h 445"/>
              <a:gd name="T12" fmla="*/ 2147483647 w 498"/>
              <a:gd name="T13" fmla="*/ 2147483647 h 445"/>
              <a:gd name="T14" fmla="*/ 2147483647 w 498"/>
              <a:gd name="T15" fmla="*/ 2147483647 h 445"/>
              <a:gd name="T16" fmla="*/ 2147483647 w 498"/>
              <a:gd name="T17" fmla="*/ 0 h 445"/>
              <a:gd name="T18" fmla="*/ 2147483647 w 498"/>
              <a:gd name="T19" fmla="*/ 2147483647 h 445"/>
              <a:gd name="T20" fmla="*/ 2147483647 w 498"/>
              <a:gd name="T21" fmla="*/ 2147483647 h 445"/>
              <a:gd name="T22" fmla="*/ 2147483647 w 498"/>
              <a:gd name="T23" fmla="*/ 2147483647 h 445"/>
              <a:gd name="T24" fmla="*/ 2147483647 w 498"/>
              <a:gd name="T25" fmla="*/ 2147483647 h 445"/>
              <a:gd name="T26" fmla="*/ 0 w 498"/>
              <a:gd name="T27" fmla="*/ 2147483647 h 445"/>
              <a:gd name="T28" fmla="*/ 0 w 498"/>
              <a:gd name="T29" fmla="*/ 2147483647 h 445"/>
              <a:gd name="T30" fmla="*/ 2147483647 w 498"/>
              <a:gd name="T31" fmla="*/ 2147483647 h 445"/>
              <a:gd name="T32" fmla="*/ 2147483647 w 498"/>
              <a:gd name="T33" fmla="*/ 2147483647 h 445"/>
              <a:gd name="T34" fmla="*/ 2147483647 w 498"/>
              <a:gd name="T35" fmla="*/ 2147483647 h 445"/>
              <a:gd name="T36" fmla="*/ 2147483647 w 498"/>
              <a:gd name="T37" fmla="*/ 2147483647 h 445"/>
              <a:gd name="T38" fmla="*/ 2147483647 w 498"/>
              <a:gd name="T39" fmla="*/ 2147483647 h 445"/>
              <a:gd name="T40" fmla="*/ 2147483647 w 498"/>
              <a:gd name="T41" fmla="*/ 2147483647 h 445"/>
              <a:gd name="T42" fmla="*/ 2147483647 w 498"/>
              <a:gd name="T43" fmla="*/ 2147483647 h 445"/>
              <a:gd name="T44" fmla="*/ 2147483647 w 498"/>
              <a:gd name="T45" fmla="*/ 2147483647 h 445"/>
              <a:gd name="T46" fmla="*/ 2147483647 w 498"/>
              <a:gd name="T47" fmla="*/ 2147483647 h 445"/>
              <a:gd name="T48" fmla="*/ 2147483647 w 498"/>
              <a:gd name="T49" fmla="*/ 2147483647 h 445"/>
              <a:gd name="T50" fmla="*/ 2147483647 w 498"/>
              <a:gd name="T51" fmla="*/ 2147483647 h 445"/>
              <a:gd name="T52" fmla="*/ 2147483647 w 498"/>
              <a:gd name="T53" fmla="*/ 2147483647 h 445"/>
              <a:gd name="T54" fmla="*/ 2147483647 w 498"/>
              <a:gd name="T55" fmla="*/ 2147483647 h 445"/>
              <a:gd name="T56" fmla="*/ 2147483647 w 498"/>
              <a:gd name="T57" fmla="*/ 2147483647 h 445"/>
              <a:gd name="T58" fmla="*/ 2147483647 w 498"/>
              <a:gd name="T59" fmla="*/ 2147483647 h 445"/>
              <a:gd name="T60" fmla="*/ 2147483647 w 498"/>
              <a:gd name="T61" fmla="*/ 2147483647 h 445"/>
              <a:gd name="T62" fmla="*/ 2147483647 w 498"/>
              <a:gd name="T63" fmla="*/ 2147483647 h 445"/>
              <a:gd name="T64" fmla="*/ 2147483647 w 498"/>
              <a:gd name="T65" fmla="*/ 2147483647 h 445"/>
              <a:gd name="T66" fmla="*/ 2147483647 w 498"/>
              <a:gd name="T67" fmla="*/ 2147483647 h 445"/>
              <a:gd name="T68" fmla="*/ 2147483647 w 498"/>
              <a:gd name="T69" fmla="*/ 2147483647 h 445"/>
              <a:gd name="T70" fmla="*/ 2147483647 w 498"/>
              <a:gd name="T71" fmla="*/ 2147483647 h 445"/>
              <a:gd name="T72" fmla="*/ 2147483647 w 498"/>
              <a:gd name="T73" fmla="*/ 2147483647 h 445"/>
              <a:gd name="T74" fmla="*/ 2147483647 w 498"/>
              <a:gd name="T75" fmla="*/ 2147483647 h 445"/>
              <a:gd name="T76" fmla="*/ 2147483647 w 498"/>
              <a:gd name="T77" fmla="*/ 2147483647 h 445"/>
              <a:gd name="T78" fmla="*/ 2147483647 w 498"/>
              <a:gd name="T79" fmla="*/ 2147483647 h 445"/>
              <a:gd name="T80" fmla="*/ 2147483647 w 498"/>
              <a:gd name="T81" fmla="*/ 2147483647 h 445"/>
              <a:gd name="T82" fmla="*/ 2147483647 w 498"/>
              <a:gd name="T83" fmla="*/ 2147483647 h 445"/>
              <a:gd name="T84" fmla="*/ 2147483647 w 498"/>
              <a:gd name="T85" fmla="*/ 2147483647 h 445"/>
              <a:gd name="T86" fmla="*/ 2147483647 w 498"/>
              <a:gd name="T87" fmla="*/ 2147483647 h 445"/>
              <a:gd name="T88" fmla="*/ 2147483647 w 498"/>
              <a:gd name="T89" fmla="*/ 2147483647 h 445"/>
              <a:gd name="T90" fmla="*/ 2147483647 w 498"/>
              <a:gd name="T91" fmla="*/ 2147483647 h 445"/>
              <a:gd name="T92" fmla="*/ 2147483647 w 498"/>
              <a:gd name="T93" fmla="*/ 2147483647 h 445"/>
              <a:gd name="T94" fmla="*/ 2147483647 w 498"/>
              <a:gd name="T95" fmla="*/ 2147483647 h 445"/>
              <a:gd name="T96" fmla="*/ 2147483647 w 498"/>
              <a:gd name="T97" fmla="*/ 2147483647 h 445"/>
              <a:gd name="T98" fmla="*/ 2147483647 w 498"/>
              <a:gd name="T99" fmla="*/ 2147483647 h 445"/>
              <a:gd name="T100" fmla="*/ 2147483647 w 498"/>
              <a:gd name="T101" fmla="*/ 2147483647 h 445"/>
              <a:gd name="T102" fmla="*/ 2147483647 w 498"/>
              <a:gd name="T103" fmla="*/ 2147483647 h 445"/>
              <a:gd name="T104" fmla="*/ 2147483647 w 498"/>
              <a:gd name="T105" fmla="*/ 2147483647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49166" name="Text Placeholder 3"/>
          <p:cNvSpPr txBox="1">
            <a:spLocks noChangeArrowheads="1"/>
          </p:cNvSpPr>
          <p:nvPr/>
        </p:nvSpPr>
        <p:spPr bwMode="auto">
          <a:xfrm>
            <a:off x="5328446" y="3579813"/>
            <a:ext cx="16914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912813" eaLnBrk="0" hangingPunct="0">
              <a:defRPr>
                <a:solidFill>
                  <a:schemeClr val="tx1"/>
                </a:solidFill>
                <a:latin typeface="Calibri" pitchFamily="34" charset="0"/>
                <a:ea typeface="宋体" pitchFamily="2" charset="-122"/>
              </a:defRPr>
            </a:lvl1pPr>
            <a:lvl2pPr marL="742950" indent="-285750" defTabSz="912813" eaLnBrk="0" hangingPunct="0">
              <a:defRPr>
                <a:solidFill>
                  <a:schemeClr val="tx1"/>
                </a:solidFill>
                <a:latin typeface="Calibri" pitchFamily="34" charset="0"/>
                <a:ea typeface="宋体" pitchFamily="2" charset="-122"/>
              </a:defRPr>
            </a:lvl2pPr>
            <a:lvl3pPr marL="1143000" indent="-228600" defTabSz="912813" eaLnBrk="0" hangingPunct="0">
              <a:defRPr>
                <a:solidFill>
                  <a:schemeClr val="tx1"/>
                </a:solidFill>
                <a:latin typeface="Calibri" pitchFamily="34" charset="0"/>
                <a:ea typeface="宋体" pitchFamily="2" charset="-122"/>
              </a:defRPr>
            </a:lvl3pPr>
            <a:lvl4pPr marL="1600200" indent="-228600" defTabSz="912813" eaLnBrk="0" hangingPunct="0">
              <a:defRPr>
                <a:solidFill>
                  <a:schemeClr val="tx1"/>
                </a:solidFill>
                <a:latin typeface="Calibri" pitchFamily="34" charset="0"/>
                <a:ea typeface="宋体" pitchFamily="2" charset="-122"/>
              </a:defRPr>
            </a:lvl4pPr>
            <a:lvl5pPr marL="2057400" indent="-228600" defTabSz="912813" eaLnBrk="0" hangingPunct="0">
              <a:defRPr>
                <a:solidFill>
                  <a:schemeClr val="tx1"/>
                </a:solidFill>
                <a:latin typeface="Calibri" pitchFamily="34" charset="0"/>
                <a:ea typeface="宋体" pitchFamily="2" charset="-122"/>
              </a:defRPr>
            </a:lvl5pPr>
            <a:lvl6pPr marL="2514600" indent="-228600" defTabSz="912813"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912813"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912813"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912813"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400" dirty="0" smtClean="0">
                <a:solidFill>
                  <a:schemeClr val="bg1"/>
                </a:solidFill>
                <a:latin typeface="微软雅黑" pitchFamily="34" charset="-122"/>
                <a:ea typeface="微软雅黑" pitchFamily="34" charset="-122"/>
                <a:sym typeface="Gill Sans"/>
              </a:rPr>
              <a:t>表面有明显条纹，成型垂直方向强度比较弱。需要设计与制作支撑结构</a:t>
            </a:r>
            <a:endParaRPr lang="zh-CN" altLang="en-US" sz="1400" dirty="0">
              <a:solidFill>
                <a:schemeClr val="bg1"/>
              </a:solidFill>
              <a:latin typeface="微软雅黑" pitchFamily="34" charset="-122"/>
              <a:ea typeface="微软雅黑" pitchFamily="34" charset="-122"/>
              <a:sym typeface="Gill Sans"/>
            </a:endParaRPr>
          </a:p>
        </p:txBody>
      </p:sp>
      <p:sp>
        <p:nvSpPr>
          <p:cNvPr id="49167" name="TextBox 31"/>
          <p:cNvSpPr txBox="1">
            <a:spLocks noChangeArrowheads="1"/>
          </p:cNvSpPr>
          <p:nvPr/>
        </p:nvSpPr>
        <p:spPr bwMode="auto">
          <a:xfrm>
            <a:off x="7405688" y="3019425"/>
            <a:ext cx="1755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9325" eaLnBrk="0" hangingPunct="0">
              <a:defRPr>
                <a:solidFill>
                  <a:schemeClr val="tx1"/>
                </a:solidFill>
                <a:latin typeface="Calibri" pitchFamily="34" charset="0"/>
                <a:ea typeface="宋体" pitchFamily="2" charset="-122"/>
              </a:defRPr>
            </a:lvl1pPr>
            <a:lvl2pPr marL="742950" indent="-285750" defTabSz="949325" eaLnBrk="0" hangingPunct="0">
              <a:defRPr>
                <a:solidFill>
                  <a:schemeClr val="tx1"/>
                </a:solidFill>
                <a:latin typeface="Calibri" pitchFamily="34" charset="0"/>
                <a:ea typeface="宋体" pitchFamily="2" charset="-122"/>
              </a:defRPr>
            </a:lvl2pPr>
            <a:lvl3pPr marL="1143000" indent="-228600" defTabSz="949325" eaLnBrk="0" hangingPunct="0">
              <a:defRPr>
                <a:solidFill>
                  <a:schemeClr val="tx1"/>
                </a:solidFill>
                <a:latin typeface="Calibri" pitchFamily="34" charset="0"/>
                <a:ea typeface="宋体" pitchFamily="2" charset="-122"/>
              </a:defRPr>
            </a:lvl3pPr>
            <a:lvl4pPr marL="1600200" indent="-228600" defTabSz="949325" eaLnBrk="0" hangingPunct="0">
              <a:defRPr>
                <a:solidFill>
                  <a:schemeClr val="tx1"/>
                </a:solidFill>
                <a:latin typeface="Calibri" pitchFamily="34" charset="0"/>
                <a:ea typeface="宋体" pitchFamily="2" charset="-122"/>
              </a:defRPr>
            </a:lvl4pPr>
            <a:lvl5pPr marL="2057400" indent="-228600" defTabSz="949325" eaLnBrk="0" hangingPunct="0">
              <a:defRPr>
                <a:solidFill>
                  <a:schemeClr val="tx1"/>
                </a:solidFill>
                <a:latin typeface="Calibri" pitchFamily="34" charset="0"/>
                <a:ea typeface="宋体" pitchFamily="2" charset="-122"/>
              </a:defRPr>
            </a:lvl5pPr>
            <a:lvl6pPr marL="2514600" indent="-228600" defTabSz="9493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9493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9493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949325" eaLnBrk="0" fontAlgn="base" hangingPunct="0">
              <a:spcBef>
                <a:spcPct val="0"/>
              </a:spcBef>
              <a:spcAft>
                <a:spcPct val="0"/>
              </a:spcAft>
              <a:defRPr>
                <a:solidFill>
                  <a:schemeClr val="tx1"/>
                </a:solidFill>
                <a:latin typeface="Calibri" pitchFamily="34" charset="0"/>
                <a:ea typeface="宋体" pitchFamily="2" charset="-122"/>
              </a:defRPr>
            </a:lvl9pPr>
          </a:lstStyle>
          <a:p>
            <a:pPr algn="ctr">
              <a:buFont typeface="Arial" pitchFamily="34" charset="0"/>
              <a:buNone/>
            </a:pPr>
            <a:r>
              <a:rPr lang="zh-CN" altLang="en-US" sz="1600" b="1" dirty="0" smtClean="0">
                <a:solidFill>
                  <a:schemeClr val="bg1"/>
                </a:solidFill>
                <a:latin typeface="微软雅黑" pitchFamily="34" charset="-122"/>
                <a:ea typeface="微软雅黑" pitchFamily="34" charset="-122"/>
              </a:rPr>
              <a:t>速度动力</a:t>
            </a:r>
            <a:endParaRPr lang="zh-CN" sz="1600" b="1" dirty="0">
              <a:solidFill>
                <a:schemeClr val="bg1"/>
              </a:solidFill>
              <a:latin typeface="微软雅黑" pitchFamily="34" charset="-122"/>
              <a:ea typeface="微软雅黑" pitchFamily="34" charset="-122"/>
            </a:endParaRPr>
          </a:p>
        </p:txBody>
      </p:sp>
      <p:sp>
        <p:nvSpPr>
          <p:cNvPr id="49168" name="Rounded Rectangle 87"/>
          <p:cNvSpPr>
            <a:spLocks noChangeArrowheads="1"/>
          </p:cNvSpPr>
          <p:nvPr/>
        </p:nvSpPr>
        <p:spPr bwMode="auto">
          <a:xfrm>
            <a:off x="7526338" y="3360738"/>
            <a:ext cx="1522412" cy="4445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09710" tIns="54855" rIns="109710" bIns="54855" anchor="ctr"/>
          <a:lstStyle/>
          <a:p>
            <a:pPr algn="ctr" defTabSz="912813">
              <a:buFont typeface="Arial" pitchFamily="34" charset="0"/>
              <a:buNone/>
            </a:pPr>
            <a:endParaRPr lang="bg-BG" altLang="en-US" sz="900">
              <a:solidFill>
                <a:srgbClr val="D9D9D9"/>
              </a:solidFill>
            </a:endParaRPr>
          </a:p>
        </p:txBody>
      </p:sp>
      <p:sp>
        <p:nvSpPr>
          <p:cNvPr id="49169" name="Text Placeholder 3"/>
          <p:cNvSpPr txBox="1">
            <a:spLocks noChangeArrowheads="1"/>
          </p:cNvSpPr>
          <p:nvPr/>
        </p:nvSpPr>
        <p:spPr bwMode="auto">
          <a:xfrm>
            <a:off x="7451726" y="3579813"/>
            <a:ext cx="1685924"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912813" eaLnBrk="1" hangingPunct="1">
              <a:buFont typeface="Arial" pitchFamily="34" charset="0"/>
              <a:buNone/>
              <a:defRPr sz="1400">
                <a:solidFill>
                  <a:schemeClr val="bg1"/>
                </a:solidFill>
                <a:latin typeface="微软雅黑" pitchFamily="34" charset="-122"/>
                <a:ea typeface="微软雅黑" pitchFamily="34" charset="-122"/>
              </a:defRPr>
            </a:lvl1pPr>
            <a:lvl2pPr marL="742950" indent="-285750" defTabSz="912813" eaLnBrk="0" hangingPunct="0"/>
            <a:lvl3pPr marL="1143000" indent="-228600" defTabSz="912813" eaLnBrk="0" hangingPunct="0"/>
            <a:lvl4pPr marL="1600200" indent="-228600" defTabSz="912813" eaLnBrk="0" hangingPunct="0"/>
            <a:lvl5pPr marL="2057400" indent="-228600" defTabSz="912813" eaLnBrk="0" hangingPunct="0"/>
            <a:lvl6pPr marL="2514600" indent="-228600" defTabSz="912813" eaLnBrk="0" fontAlgn="base" hangingPunct="0">
              <a:spcBef>
                <a:spcPct val="0"/>
              </a:spcBef>
              <a:spcAft>
                <a:spcPct val="0"/>
              </a:spcAft>
            </a:lvl6pPr>
            <a:lvl7pPr marL="2971800" indent="-228600" defTabSz="912813" eaLnBrk="0" fontAlgn="base" hangingPunct="0">
              <a:spcBef>
                <a:spcPct val="0"/>
              </a:spcBef>
              <a:spcAft>
                <a:spcPct val="0"/>
              </a:spcAft>
            </a:lvl7pPr>
            <a:lvl8pPr marL="3429000" indent="-228600" defTabSz="912813" eaLnBrk="0" fontAlgn="base" hangingPunct="0">
              <a:spcBef>
                <a:spcPct val="0"/>
              </a:spcBef>
              <a:spcAft>
                <a:spcPct val="0"/>
              </a:spcAft>
            </a:lvl8pPr>
            <a:lvl9pPr marL="3886200" indent="-228600" defTabSz="912813" eaLnBrk="0" fontAlgn="base" hangingPunct="0">
              <a:spcBef>
                <a:spcPct val="0"/>
              </a:spcBef>
              <a:spcAft>
                <a:spcPct val="0"/>
              </a:spcAft>
            </a:lvl9pPr>
          </a:lstStyle>
          <a:p>
            <a:pPr algn="l"/>
            <a:r>
              <a:rPr lang="zh-CN" altLang="zh-CN" dirty="0"/>
              <a:t>需要对整个截面进行扫描涂覆，成型</a:t>
            </a:r>
            <a:r>
              <a:rPr lang="zh-CN" altLang="zh-CN" dirty="0"/>
              <a:t>时间长</a:t>
            </a:r>
            <a:r>
              <a:rPr lang="zh-CN" altLang="zh-CN" dirty="0"/>
              <a:t>。挤出</a:t>
            </a:r>
            <a:r>
              <a:rPr lang="zh-CN" altLang="zh-CN" dirty="0" smtClean="0"/>
              <a:t>推力</a:t>
            </a:r>
            <a:r>
              <a:rPr lang="zh-CN" altLang="en-US" dirty="0"/>
              <a:t>来源于</a:t>
            </a:r>
            <a:r>
              <a:rPr lang="zh-CN" altLang="zh-CN" dirty="0" smtClean="0"/>
              <a:t>辊子</a:t>
            </a:r>
            <a:r>
              <a:rPr lang="zh-CN" altLang="zh-CN" dirty="0"/>
              <a:t>产生的</a:t>
            </a:r>
            <a:r>
              <a:rPr lang="zh-CN" altLang="zh-CN" dirty="0" smtClean="0"/>
              <a:t>摩擦力，</a:t>
            </a:r>
            <a:r>
              <a:rPr lang="zh-CN" altLang="zh-CN" dirty="0"/>
              <a:t>挤压</a:t>
            </a:r>
            <a:r>
              <a:rPr lang="zh-CN" altLang="zh-CN" dirty="0"/>
              <a:t>力有限</a:t>
            </a:r>
            <a:r>
              <a:rPr lang="zh-CN" altLang="zh-CN" dirty="0"/>
              <a:t>；加热流道</a:t>
            </a:r>
            <a:r>
              <a:rPr lang="zh-CN" altLang="zh-CN" dirty="0"/>
              <a:t>较长</a:t>
            </a:r>
            <a:r>
              <a:rPr lang="zh-CN" altLang="zh-CN" dirty="0"/>
              <a:t>，喷嘴</a:t>
            </a:r>
            <a:r>
              <a:rPr lang="zh-CN" altLang="zh-CN" dirty="0"/>
              <a:t>容易出现堵塞现象。</a:t>
            </a:r>
            <a:endParaRPr lang="zh-CN" altLang="en-US" dirty="0">
              <a:sym typeface="Gill Sans"/>
            </a:endParaRPr>
          </a:p>
        </p:txBody>
      </p:sp>
      <p:sp>
        <p:nvSpPr>
          <p:cNvPr id="49170" name="TextBox 31"/>
          <p:cNvSpPr txBox="1">
            <a:spLocks noChangeArrowheads="1"/>
          </p:cNvSpPr>
          <p:nvPr/>
        </p:nvSpPr>
        <p:spPr bwMode="auto">
          <a:xfrm>
            <a:off x="9807575" y="3019425"/>
            <a:ext cx="1755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9325" eaLnBrk="0" hangingPunct="0">
              <a:defRPr>
                <a:solidFill>
                  <a:schemeClr val="tx1"/>
                </a:solidFill>
                <a:latin typeface="Calibri" pitchFamily="34" charset="0"/>
                <a:ea typeface="宋体" pitchFamily="2" charset="-122"/>
              </a:defRPr>
            </a:lvl1pPr>
            <a:lvl2pPr marL="742950" indent="-285750" defTabSz="949325" eaLnBrk="0" hangingPunct="0">
              <a:defRPr>
                <a:solidFill>
                  <a:schemeClr val="tx1"/>
                </a:solidFill>
                <a:latin typeface="Calibri" pitchFamily="34" charset="0"/>
                <a:ea typeface="宋体" pitchFamily="2" charset="-122"/>
              </a:defRPr>
            </a:lvl2pPr>
            <a:lvl3pPr marL="1143000" indent="-228600" defTabSz="949325" eaLnBrk="0" hangingPunct="0">
              <a:defRPr>
                <a:solidFill>
                  <a:schemeClr val="tx1"/>
                </a:solidFill>
                <a:latin typeface="Calibri" pitchFamily="34" charset="0"/>
                <a:ea typeface="宋体" pitchFamily="2" charset="-122"/>
              </a:defRPr>
            </a:lvl3pPr>
            <a:lvl4pPr marL="1600200" indent="-228600" defTabSz="949325" eaLnBrk="0" hangingPunct="0">
              <a:defRPr>
                <a:solidFill>
                  <a:schemeClr val="tx1"/>
                </a:solidFill>
                <a:latin typeface="Calibri" pitchFamily="34" charset="0"/>
                <a:ea typeface="宋体" pitchFamily="2" charset="-122"/>
              </a:defRPr>
            </a:lvl4pPr>
            <a:lvl5pPr marL="2057400" indent="-228600" defTabSz="949325" eaLnBrk="0" hangingPunct="0">
              <a:defRPr>
                <a:solidFill>
                  <a:schemeClr val="tx1"/>
                </a:solidFill>
                <a:latin typeface="Calibri" pitchFamily="34" charset="0"/>
                <a:ea typeface="宋体" pitchFamily="2" charset="-122"/>
              </a:defRPr>
            </a:lvl5pPr>
            <a:lvl6pPr marL="2514600" indent="-228600" defTabSz="9493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9493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9493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949325" eaLnBrk="0" fontAlgn="base" hangingPunct="0">
              <a:spcBef>
                <a:spcPct val="0"/>
              </a:spcBef>
              <a:spcAft>
                <a:spcPct val="0"/>
              </a:spcAft>
              <a:defRPr>
                <a:solidFill>
                  <a:schemeClr val="tx1"/>
                </a:solidFill>
                <a:latin typeface="Calibri" pitchFamily="34" charset="0"/>
                <a:ea typeface="宋体" pitchFamily="2" charset="-122"/>
              </a:defRPr>
            </a:lvl9pPr>
          </a:lstStyle>
          <a:p>
            <a:pPr algn="ctr">
              <a:buFont typeface="Arial" pitchFamily="34" charset="0"/>
              <a:buNone/>
            </a:pPr>
            <a:r>
              <a:rPr lang="zh-CN" altLang="en-US" sz="1600" b="1" dirty="0" smtClean="0">
                <a:solidFill>
                  <a:schemeClr val="bg1"/>
                </a:solidFill>
                <a:latin typeface="微软雅黑" pitchFamily="34" charset="-122"/>
                <a:ea typeface="微软雅黑" pitchFamily="34" charset="-122"/>
              </a:rPr>
              <a:t>动态效应</a:t>
            </a:r>
            <a:endParaRPr lang="zh-CN" sz="1600" b="1" dirty="0">
              <a:solidFill>
                <a:schemeClr val="bg1"/>
              </a:solidFill>
              <a:latin typeface="微软雅黑" pitchFamily="34" charset="-122"/>
              <a:ea typeface="微软雅黑" pitchFamily="34" charset="-122"/>
            </a:endParaRPr>
          </a:p>
        </p:txBody>
      </p:sp>
      <p:sp>
        <p:nvSpPr>
          <p:cNvPr id="49171" name="Rounded Rectangle 87"/>
          <p:cNvSpPr>
            <a:spLocks noChangeArrowheads="1"/>
          </p:cNvSpPr>
          <p:nvPr/>
        </p:nvSpPr>
        <p:spPr bwMode="auto">
          <a:xfrm>
            <a:off x="9926638" y="3360738"/>
            <a:ext cx="1522412" cy="4445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09710" tIns="54855" rIns="109710" bIns="54855" anchor="ctr"/>
          <a:lstStyle/>
          <a:p>
            <a:pPr algn="ctr" defTabSz="912813">
              <a:buFont typeface="Arial" pitchFamily="34" charset="0"/>
              <a:buNone/>
            </a:pPr>
            <a:endParaRPr lang="bg-BG" altLang="en-US" sz="900">
              <a:solidFill>
                <a:srgbClr val="D9D9D9"/>
              </a:solidFill>
            </a:endParaRPr>
          </a:p>
        </p:txBody>
      </p:sp>
      <p:sp>
        <p:nvSpPr>
          <p:cNvPr id="49172" name="Text Placeholder 3"/>
          <p:cNvSpPr txBox="1">
            <a:spLocks noChangeArrowheads="1"/>
          </p:cNvSpPr>
          <p:nvPr/>
        </p:nvSpPr>
        <p:spPr bwMode="auto">
          <a:xfrm>
            <a:off x="9591677" y="3579813"/>
            <a:ext cx="2119060"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912813" eaLnBrk="1" hangingPunct="1">
              <a:buFont typeface="Arial" pitchFamily="34" charset="0"/>
              <a:buNone/>
              <a:defRPr sz="1400">
                <a:solidFill>
                  <a:schemeClr val="bg1"/>
                </a:solidFill>
                <a:latin typeface="微软雅黑" pitchFamily="34" charset="-122"/>
                <a:ea typeface="微软雅黑" pitchFamily="34" charset="-122"/>
              </a:defRPr>
            </a:lvl1pPr>
            <a:lvl2pPr marL="742950" indent="-285750" defTabSz="912813" eaLnBrk="0" hangingPunct="0"/>
            <a:lvl3pPr marL="1143000" indent="-228600" defTabSz="912813" eaLnBrk="0" hangingPunct="0"/>
            <a:lvl4pPr marL="1600200" indent="-228600" defTabSz="912813" eaLnBrk="0" hangingPunct="0"/>
            <a:lvl5pPr marL="2057400" indent="-228600" defTabSz="912813" eaLnBrk="0" hangingPunct="0"/>
            <a:lvl6pPr marL="2514600" indent="-228600" defTabSz="912813" eaLnBrk="0" fontAlgn="base" hangingPunct="0">
              <a:spcBef>
                <a:spcPct val="0"/>
              </a:spcBef>
              <a:spcAft>
                <a:spcPct val="0"/>
              </a:spcAft>
            </a:lvl6pPr>
            <a:lvl7pPr marL="2971800" indent="-228600" defTabSz="912813" eaLnBrk="0" fontAlgn="base" hangingPunct="0">
              <a:spcBef>
                <a:spcPct val="0"/>
              </a:spcBef>
              <a:spcAft>
                <a:spcPct val="0"/>
              </a:spcAft>
            </a:lvl7pPr>
            <a:lvl8pPr marL="3429000" indent="-228600" defTabSz="912813" eaLnBrk="0" fontAlgn="base" hangingPunct="0">
              <a:spcBef>
                <a:spcPct val="0"/>
              </a:spcBef>
              <a:spcAft>
                <a:spcPct val="0"/>
              </a:spcAft>
            </a:lvl8pPr>
            <a:lvl9pPr marL="3886200" indent="-228600" defTabSz="912813" eaLnBrk="0" fontAlgn="base" hangingPunct="0">
              <a:spcBef>
                <a:spcPct val="0"/>
              </a:spcBef>
              <a:spcAft>
                <a:spcPct val="0"/>
              </a:spcAft>
            </a:lvl9pPr>
          </a:lstStyle>
          <a:p>
            <a:pPr algn="l"/>
            <a:r>
              <a:rPr lang="zh-CN" altLang="zh-CN" dirty="0" smtClean="0"/>
              <a:t>材料</a:t>
            </a:r>
            <a:r>
              <a:rPr lang="zh-CN" altLang="zh-CN" dirty="0"/>
              <a:t>具有粘弹性，</a:t>
            </a:r>
            <a:r>
              <a:rPr lang="zh-CN" altLang="zh-CN" dirty="0" smtClean="0"/>
              <a:t>流道长</a:t>
            </a:r>
            <a:r>
              <a:rPr lang="zh-CN" altLang="zh-CN" dirty="0"/>
              <a:t>，粘弹性</a:t>
            </a:r>
            <a:r>
              <a:rPr lang="zh-CN" altLang="zh-CN" dirty="0" smtClean="0"/>
              <a:t>效应</a:t>
            </a:r>
            <a:r>
              <a:rPr lang="zh-CN" altLang="en-US" dirty="0" smtClean="0"/>
              <a:t>使</a:t>
            </a:r>
            <a:r>
              <a:rPr lang="zh-CN" altLang="zh-CN" dirty="0" smtClean="0"/>
              <a:t>出</a:t>
            </a:r>
            <a:r>
              <a:rPr lang="zh-CN" altLang="zh-CN" dirty="0"/>
              <a:t>丝启</a:t>
            </a:r>
            <a:r>
              <a:rPr lang="zh-CN" altLang="zh-CN" dirty="0" smtClean="0"/>
              <a:t>停</a:t>
            </a:r>
            <a:r>
              <a:rPr lang="zh-CN" altLang="en-US" dirty="0" smtClean="0"/>
              <a:t>滞后于</a:t>
            </a:r>
            <a:r>
              <a:rPr lang="zh-CN" altLang="zh-CN" dirty="0" smtClean="0"/>
              <a:t>驱动</a:t>
            </a:r>
            <a:r>
              <a:rPr lang="zh-CN" altLang="zh-CN" dirty="0"/>
              <a:t>轮</a:t>
            </a:r>
            <a:r>
              <a:rPr lang="zh-CN" altLang="zh-CN" dirty="0" smtClean="0"/>
              <a:t>动作，</a:t>
            </a:r>
            <a:r>
              <a:rPr lang="zh-CN" altLang="zh-CN" dirty="0"/>
              <a:t>即喷头已经开始扫描但喷嘴尚未出丝，或喷头已停止扫描但喷嘴仍出丝，使层面轮廓的启停接合点引起积瘤或材料欠缺现象。</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95" y="2403475"/>
            <a:ext cx="4768850" cy="277460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4035"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4036"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4</a:t>
            </a:r>
            <a:endParaRPr lang="zh-CN" altLang="en-US" sz="2800" b="1" dirty="0">
              <a:solidFill>
                <a:srgbClr val="FFFFFF"/>
              </a:solidFill>
              <a:latin typeface="微软雅黑" pitchFamily="34" charset="-122"/>
              <a:ea typeface="微软雅黑" pitchFamily="34" charset="-122"/>
            </a:endParaRPr>
          </a:p>
        </p:txBody>
      </p:sp>
      <p:sp>
        <p:nvSpPr>
          <p:cNvPr id="44037" name="矩形 6"/>
          <p:cNvSpPr>
            <a:spLocks noChangeArrowheads="1"/>
          </p:cNvSpPr>
          <p:nvPr/>
        </p:nvSpPr>
        <p:spPr bwMode="auto">
          <a:xfrm>
            <a:off x="817563" y="423863"/>
            <a:ext cx="2506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应用问题</a:t>
            </a:r>
            <a:endParaRPr lang="zh-CN" sz="2400" b="1" dirty="0">
              <a:solidFill>
                <a:schemeClr val="bg1"/>
              </a:solidFill>
              <a:latin typeface="微软雅黑" pitchFamily="34" charset="-122"/>
              <a:ea typeface="微软雅黑" pitchFamily="34" charset="-122"/>
            </a:endParaRPr>
          </a:p>
        </p:txBody>
      </p:sp>
      <p:grpSp>
        <p:nvGrpSpPr>
          <p:cNvPr id="44046" name="组合 24"/>
          <p:cNvGrpSpPr>
            <a:grpSpLocks/>
          </p:cNvGrpSpPr>
          <p:nvPr/>
        </p:nvGrpSpPr>
        <p:grpSpPr bwMode="auto">
          <a:xfrm>
            <a:off x="11480800" y="479425"/>
            <a:ext cx="333375" cy="333375"/>
            <a:chOff x="0" y="0"/>
            <a:chExt cx="449943" cy="449943"/>
          </a:xfrm>
        </p:grpSpPr>
        <p:sp>
          <p:nvSpPr>
            <p:cNvPr id="44048" name="椭圆 25"/>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44049" name="等腰三角形 26"/>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542" y="1715440"/>
            <a:ext cx="3152274" cy="4203032"/>
          </a:xfrm>
          <a:prstGeom prst="rect">
            <a:avLst/>
          </a:prstGeom>
        </p:spPr>
      </p:pic>
      <p:grpSp>
        <p:nvGrpSpPr>
          <p:cNvPr id="25" name="组合 24"/>
          <p:cNvGrpSpPr/>
          <p:nvPr/>
        </p:nvGrpSpPr>
        <p:grpSpPr>
          <a:xfrm>
            <a:off x="4138863" y="1554831"/>
            <a:ext cx="7675312" cy="4471987"/>
            <a:chOff x="876300" y="1795463"/>
            <a:chExt cx="4591050" cy="1709737"/>
          </a:xfrm>
        </p:grpSpPr>
        <p:sp>
          <p:nvSpPr>
            <p:cNvPr id="26" name="圆角矩形 7"/>
            <p:cNvSpPr>
              <a:spLocks noChangeArrowheads="1"/>
            </p:cNvSpPr>
            <p:nvPr/>
          </p:nvSpPr>
          <p:spPr bwMode="auto">
            <a:xfrm>
              <a:off x="876300" y="2028825"/>
              <a:ext cx="4591050" cy="1476375"/>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27" name="矩形 8"/>
            <p:cNvSpPr>
              <a:spLocks noChangeArrowheads="1"/>
            </p:cNvSpPr>
            <p:nvPr/>
          </p:nvSpPr>
          <p:spPr bwMode="auto">
            <a:xfrm>
              <a:off x="1023410" y="2298848"/>
              <a:ext cx="4402395" cy="116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2400" dirty="0">
                  <a:latin typeface="微软雅黑" panose="020B0503020204020204" pitchFamily="34" charset="-122"/>
                  <a:ea typeface="微软雅黑" panose="020B0503020204020204" pitchFamily="34" charset="-122"/>
                </a:rPr>
                <a:t>共享集团</a:t>
              </a:r>
              <a:r>
                <a:rPr lang="en-US" altLang="zh-CN" sz="2400" dirty="0">
                  <a:latin typeface="微软雅黑" panose="020B0503020204020204" pitchFamily="34" charset="-122"/>
                  <a:ea typeface="微软雅黑" panose="020B0503020204020204" pitchFamily="34" charset="-122"/>
                </a:rPr>
                <a:t>3D</a:t>
              </a:r>
              <a:r>
                <a:rPr lang="zh-CN" altLang="zh-CN" sz="2400" dirty="0">
                  <a:latin typeface="微软雅黑" panose="020B0503020204020204" pitchFamily="34" charset="-122"/>
                  <a:ea typeface="微软雅黑" panose="020B0503020204020204" pitchFamily="34" charset="-122"/>
                </a:rPr>
                <a:t>打印采用的材料主要为</a:t>
              </a:r>
              <a:r>
                <a:rPr lang="en-US" altLang="zh-CN" sz="2400" dirty="0">
                  <a:latin typeface="微软雅黑" panose="020B0503020204020204" pitchFamily="34" charset="-122"/>
                  <a:ea typeface="微软雅黑" panose="020B0503020204020204" pitchFamily="34" charset="-122"/>
                </a:rPr>
                <a:t>PLA</a:t>
              </a:r>
              <a:r>
                <a:rPr lang="zh-CN" altLang="zh-CN" sz="2400" dirty="0">
                  <a:latin typeface="微软雅黑" panose="020B0503020204020204" pitchFamily="34" charset="-122"/>
                  <a:ea typeface="微软雅黑" panose="020B0503020204020204" pitchFamily="34" charset="-122"/>
                </a:rPr>
                <a:t>，该材料成型温度为</a:t>
              </a:r>
              <a:r>
                <a:rPr lang="en-US" altLang="zh-CN" sz="2400" dirty="0">
                  <a:latin typeface="微软雅黑" panose="020B0503020204020204" pitchFamily="34" charset="-122"/>
                  <a:ea typeface="微软雅黑" panose="020B0503020204020204" pitchFamily="34" charset="-122"/>
                </a:rPr>
                <a:t>170-230</a:t>
              </a:r>
              <a:r>
                <a:rPr lang="zh-CN" altLang="zh-CN" sz="2400" dirty="0">
                  <a:latin typeface="微软雅黑" panose="020B0503020204020204" pitchFamily="34" charset="-122"/>
                  <a:ea typeface="微软雅黑" panose="020B0503020204020204" pitchFamily="34" charset="-122"/>
                </a:rPr>
                <a:t>℃，但</a:t>
              </a:r>
              <a:r>
                <a:rPr lang="en-US" altLang="zh-CN" sz="2400" dirty="0">
                  <a:latin typeface="微软雅黑" panose="020B0503020204020204" pitchFamily="34" charset="-122"/>
                  <a:ea typeface="微软雅黑" panose="020B0503020204020204" pitchFamily="34" charset="-122"/>
                </a:rPr>
                <a:t>FDM</a:t>
              </a:r>
              <a:r>
                <a:rPr lang="zh-CN" altLang="zh-CN" sz="2400" dirty="0">
                  <a:latin typeface="微软雅黑" panose="020B0503020204020204" pitchFamily="34" charset="-122"/>
                  <a:ea typeface="微软雅黑" panose="020B0503020204020204" pitchFamily="34" charset="-122"/>
                </a:rPr>
                <a:t>打印喷头温度耐受程度仅为</a:t>
              </a:r>
              <a:r>
                <a:rPr lang="en-US" altLang="zh-CN" sz="2400" dirty="0">
                  <a:latin typeface="微软雅黑" panose="020B0503020204020204" pitchFamily="34" charset="-122"/>
                  <a:ea typeface="微软雅黑" panose="020B0503020204020204" pitchFamily="34" charset="-122"/>
                </a:rPr>
                <a:t>180</a:t>
              </a:r>
              <a:r>
                <a:rPr lang="zh-CN" altLang="zh-CN" sz="2400" dirty="0">
                  <a:latin typeface="微软雅黑" panose="020B0503020204020204" pitchFamily="34" charset="-122"/>
                  <a:ea typeface="微软雅黑" panose="020B0503020204020204" pitchFamily="34" charset="-122"/>
                </a:rPr>
                <a:t>℃左右，所以无法对</a:t>
              </a:r>
              <a:r>
                <a:rPr lang="en-US" altLang="zh-CN" sz="2400" dirty="0">
                  <a:latin typeface="微软雅黑" panose="020B0503020204020204" pitchFamily="34" charset="-122"/>
                  <a:ea typeface="微软雅黑" panose="020B0503020204020204" pitchFamily="34" charset="-122"/>
                </a:rPr>
                <a:t>PLA</a:t>
              </a:r>
              <a:r>
                <a:rPr lang="zh-CN" altLang="zh-CN" sz="2400" dirty="0">
                  <a:latin typeface="微软雅黑" panose="020B0503020204020204" pitchFamily="34" charset="-122"/>
                  <a:ea typeface="微软雅黑" panose="020B0503020204020204" pitchFamily="34" charset="-122"/>
                </a:rPr>
                <a:t>材质进行</a:t>
              </a:r>
              <a:r>
                <a:rPr lang="en-US" altLang="zh-CN" sz="2400" dirty="0">
                  <a:latin typeface="微软雅黑" panose="020B0503020204020204" pitchFamily="34" charset="-122"/>
                  <a:ea typeface="微软雅黑" panose="020B0503020204020204" pitchFamily="34" charset="-122"/>
                </a:rPr>
                <a:t>180</a:t>
              </a:r>
              <a:r>
                <a:rPr lang="zh-CN" altLang="zh-CN" sz="2400" dirty="0">
                  <a:latin typeface="微软雅黑" panose="020B0503020204020204" pitchFamily="34" charset="-122"/>
                  <a:ea typeface="微软雅黑" panose="020B0503020204020204" pitchFamily="34" charset="-122"/>
                </a:rPr>
                <a:t>℃以上温度的成型结果进行测试。同时考虑到后期可能采用</a:t>
              </a:r>
              <a:r>
                <a:rPr lang="en-US" altLang="zh-CN" sz="2400" dirty="0">
                  <a:latin typeface="微软雅黑" panose="020B0503020204020204" pitchFamily="34" charset="-122"/>
                  <a:ea typeface="微软雅黑" panose="020B0503020204020204" pitchFamily="34" charset="-122"/>
                </a:rPr>
                <a:t>ABS</a:t>
              </a:r>
              <a:r>
                <a:rPr lang="zh-CN" altLang="zh-CN" sz="2400" dirty="0">
                  <a:latin typeface="微软雅黑" panose="020B0503020204020204" pitchFamily="34" charset="-122"/>
                  <a:ea typeface="微软雅黑" panose="020B0503020204020204" pitchFamily="34" charset="-122"/>
                </a:rPr>
                <a:t>（成型温度</a:t>
              </a:r>
              <a:r>
                <a:rPr lang="en-US" altLang="zh-CN" sz="2400" dirty="0">
                  <a:latin typeface="微软雅黑" panose="020B0503020204020204" pitchFamily="34" charset="-122"/>
                  <a:ea typeface="微软雅黑" panose="020B0503020204020204" pitchFamily="34" charset="-122"/>
                </a:rPr>
                <a:t>200-240</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PC</a:t>
              </a:r>
              <a:r>
                <a:rPr lang="zh-CN" altLang="zh-CN" sz="2400" dirty="0">
                  <a:latin typeface="微软雅黑" panose="020B0503020204020204" pitchFamily="34" charset="-122"/>
                  <a:ea typeface="微软雅黑" panose="020B0503020204020204" pitchFamily="34" charset="-122"/>
                </a:rPr>
                <a:t>（成型温度</a:t>
              </a:r>
              <a:r>
                <a:rPr lang="en-US" altLang="zh-CN" sz="2400" dirty="0">
                  <a:latin typeface="微软雅黑" panose="020B0503020204020204" pitchFamily="34" charset="-122"/>
                  <a:ea typeface="微软雅黑" panose="020B0503020204020204" pitchFamily="34" charset="-122"/>
                </a:rPr>
                <a:t>230-320</a:t>
              </a:r>
              <a:r>
                <a:rPr lang="zh-CN" altLang="zh-CN" sz="2400" dirty="0">
                  <a:latin typeface="微软雅黑" panose="020B0503020204020204" pitchFamily="34" charset="-122"/>
                  <a:ea typeface="微软雅黑" panose="020B0503020204020204" pitchFamily="34" charset="-122"/>
                </a:rPr>
                <a:t>℃）材质，所以若后期更换其他材料，喷头无法进行工作，所以需要对喷头的耐高温性能进行探索研究。</a:t>
              </a:r>
            </a:p>
          </p:txBody>
        </p:sp>
        <p:sp>
          <p:nvSpPr>
            <p:cNvPr id="28" name="圆角矩形 11"/>
            <p:cNvSpPr>
              <a:spLocks noChangeArrowheads="1"/>
            </p:cNvSpPr>
            <p:nvPr/>
          </p:nvSpPr>
          <p:spPr bwMode="auto">
            <a:xfrm>
              <a:off x="1531938" y="1795463"/>
              <a:ext cx="3279775" cy="4619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29" name="文本框 12"/>
            <p:cNvSpPr txBox="1">
              <a:spLocks noChangeArrowheads="1"/>
            </p:cNvSpPr>
            <p:nvPr/>
          </p:nvSpPr>
          <p:spPr bwMode="auto">
            <a:xfrm>
              <a:off x="1763713" y="1844675"/>
              <a:ext cx="2797175" cy="27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en-US" altLang="zh-CN" sz="4000" b="1" dirty="0" smtClean="0">
                  <a:solidFill>
                    <a:schemeClr val="bg1"/>
                  </a:solidFill>
                  <a:latin typeface="微软雅黑" panose="020B0503020204020204" pitchFamily="34" charset="-122"/>
                  <a:ea typeface="微软雅黑" panose="020B0503020204020204" pitchFamily="34" charset="-122"/>
                  <a:sym typeface="Arial" pitchFamily="34" charset="0"/>
                </a:rPr>
                <a:t>FDM</a:t>
              </a:r>
              <a:r>
                <a:rPr lang="zh-CN" altLang="en-US" sz="4000" b="1" dirty="0" smtClean="0">
                  <a:solidFill>
                    <a:schemeClr val="bg1"/>
                  </a:solidFill>
                  <a:latin typeface="微软雅黑" panose="020B0503020204020204" pitchFamily="34" charset="-122"/>
                  <a:ea typeface="微软雅黑" panose="020B0503020204020204" pitchFamily="34" charset="-122"/>
                  <a:sym typeface="Arial" pitchFamily="34" charset="0"/>
                </a:rPr>
                <a:t>应用问题</a:t>
              </a:r>
              <a:endParaRPr lang="en-US" sz="4000" b="1" dirty="0">
                <a:solidFill>
                  <a:schemeClr val="bg1"/>
                </a:solidFill>
                <a:latin typeface="微软雅黑" panose="020B0503020204020204" pitchFamily="34" charset="-122"/>
                <a:ea typeface="微软雅黑" panose="020B0503020204020204" pitchFamily="34" charset="-122"/>
                <a:sym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平行四边形 4"/>
          <p:cNvSpPr>
            <a:spLocks noChangeArrowheads="1"/>
          </p:cNvSpPr>
          <p:nvPr/>
        </p:nvSpPr>
        <p:spPr bwMode="auto">
          <a:xfrm>
            <a:off x="6762750" y="3429000"/>
            <a:ext cx="5676900" cy="3429000"/>
          </a:xfrm>
          <a:prstGeom prst="parallelogram">
            <a:avLst>
              <a:gd name="adj" fmla="val 7283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29699" name="平行四边形 5"/>
          <p:cNvSpPr>
            <a:spLocks noChangeArrowheads="1"/>
          </p:cNvSpPr>
          <p:nvPr/>
        </p:nvSpPr>
        <p:spPr bwMode="auto">
          <a:xfrm flipV="1">
            <a:off x="6762750" y="0"/>
            <a:ext cx="5676900" cy="3429000"/>
          </a:xfrm>
          <a:prstGeom prst="parallelogram">
            <a:avLst>
              <a:gd name="adj" fmla="val 7283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nvGrpSpPr>
          <p:cNvPr id="29700" name="组合 6"/>
          <p:cNvGrpSpPr>
            <a:grpSpLocks/>
          </p:cNvGrpSpPr>
          <p:nvPr/>
        </p:nvGrpSpPr>
        <p:grpSpPr bwMode="auto">
          <a:xfrm>
            <a:off x="847725" y="3184525"/>
            <a:ext cx="5535673" cy="488950"/>
            <a:chOff x="0" y="0"/>
            <a:chExt cx="5536235" cy="489600"/>
          </a:xfrm>
        </p:grpSpPr>
        <p:grpSp>
          <p:nvGrpSpPr>
            <p:cNvPr id="29734" name="组合 7"/>
            <p:cNvGrpSpPr>
              <a:grpSpLocks/>
            </p:cNvGrpSpPr>
            <p:nvPr/>
          </p:nvGrpSpPr>
          <p:grpSpPr bwMode="auto">
            <a:xfrm>
              <a:off x="1514629" y="0"/>
              <a:ext cx="4021606" cy="489600"/>
              <a:chOff x="1129" y="0"/>
              <a:chExt cx="5818652" cy="489600"/>
            </a:xfrm>
          </p:grpSpPr>
          <p:sp>
            <p:nvSpPr>
              <p:cNvPr id="29738" name="矩形 11"/>
              <p:cNvSpPr>
                <a:spLocks noChangeArrowheads="1"/>
              </p:cNvSpPr>
              <p:nvPr/>
            </p:nvSpPr>
            <p:spPr bwMode="auto">
              <a:xfrm>
                <a:off x="1129" y="0"/>
                <a:ext cx="5818652" cy="48960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29739" name="Rectangle 6"/>
              <p:cNvSpPr>
                <a:spLocks noChangeArrowheads="1"/>
              </p:cNvSpPr>
              <p:nvPr/>
            </p:nvSpPr>
            <p:spPr bwMode="auto">
              <a:xfrm>
                <a:off x="532478" y="45775"/>
                <a:ext cx="40100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3D</a:t>
                </a:r>
                <a:r>
                  <a:rPr lang="zh-CN" altLang="en-US" sz="2000" b="1" dirty="0" smtClean="0">
                    <a:solidFill>
                      <a:srgbClr val="0070C0"/>
                    </a:solidFill>
                    <a:latin typeface="微软雅黑" pitchFamily="34" charset="-122"/>
                    <a:ea typeface="微软雅黑" pitchFamily="34" charset="-122"/>
                  </a:rPr>
                  <a:t>打印技术</a:t>
                </a:r>
                <a:endParaRPr lang="zh-CN" sz="2000" b="1" dirty="0">
                  <a:solidFill>
                    <a:srgbClr val="0070C0"/>
                  </a:solidFill>
                  <a:latin typeface="微软雅黑" pitchFamily="34" charset="-122"/>
                  <a:ea typeface="微软雅黑" pitchFamily="34" charset="-122"/>
                </a:endParaRPr>
              </a:p>
            </p:txBody>
          </p:sp>
        </p:grpSp>
        <p:grpSp>
          <p:nvGrpSpPr>
            <p:cNvPr id="29735" name="组合 8"/>
            <p:cNvGrpSpPr>
              <a:grpSpLocks/>
            </p:cNvGrpSpPr>
            <p:nvPr/>
          </p:nvGrpSpPr>
          <p:grpSpPr bwMode="auto">
            <a:xfrm>
              <a:off x="0" y="0"/>
              <a:ext cx="1328685" cy="489600"/>
              <a:chOff x="0" y="0"/>
              <a:chExt cx="1328685" cy="489600"/>
            </a:xfrm>
          </p:grpSpPr>
          <p:sp>
            <p:nvSpPr>
              <p:cNvPr id="29736" name="矩形 9"/>
              <p:cNvSpPr>
                <a:spLocks noChangeArrowheads="1"/>
              </p:cNvSpPr>
              <p:nvPr/>
            </p:nvSpPr>
            <p:spPr bwMode="auto">
              <a:xfrm>
                <a:off x="0" y="0"/>
                <a:ext cx="1328873" cy="489600"/>
              </a:xfrm>
              <a:prstGeom prst="rect">
                <a:avLst/>
              </a:prstGeom>
              <a:solidFill>
                <a:srgbClr val="006EC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29737" name="文本框 10"/>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2000" b="1">
                    <a:solidFill>
                      <a:srgbClr val="FFFFFF"/>
                    </a:solidFill>
                    <a:latin typeface="微软雅黑" pitchFamily="34" charset="-122"/>
                    <a:ea typeface="微软雅黑" pitchFamily="34" charset="-122"/>
                  </a:rPr>
                  <a:t>第一章</a:t>
                </a:r>
              </a:p>
            </p:txBody>
          </p:sp>
        </p:grpSp>
      </p:grpSp>
      <p:grpSp>
        <p:nvGrpSpPr>
          <p:cNvPr id="29701" name="组合 13"/>
          <p:cNvGrpSpPr>
            <a:grpSpLocks/>
          </p:cNvGrpSpPr>
          <p:nvPr/>
        </p:nvGrpSpPr>
        <p:grpSpPr bwMode="auto">
          <a:xfrm>
            <a:off x="847725" y="3844925"/>
            <a:ext cx="5535673" cy="488950"/>
            <a:chOff x="0" y="0"/>
            <a:chExt cx="5536235" cy="489600"/>
          </a:xfrm>
        </p:grpSpPr>
        <p:grpSp>
          <p:nvGrpSpPr>
            <p:cNvPr id="29728" name="组合 14"/>
            <p:cNvGrpSpPr>
              <a:grpSpLocks/>
            </p:cNvGrpSpPr>
            <p:nvPr/>
          </p:nvGrpSpPr>
          <p:grpSpPr bwMode="auto">
            <a:xfrm>
              <a:off x="1514629" y="0"/>
              <a:ext cx="4021606" cy="489600"/>
              <a:chOff x="1129" y="0"/>
              <a:chExt cx="5818653" cy="489600"/>
            </a:xfrm>
          </p:grpSpPr>
          <p:sp>
            <p:nvSpPr>
              <p:cNvPr id="29732" name="矩形 18"/>
              <p:cNvSpPr>
                <a:spLocks noChangeArrowheads="1"/>
              </p:cNvSpPr>
              <p:nvPr/>
            </p:nvSpPr>
            <p:spPr bwMode="auto">
              <a:xfrm>
                <a:off x="1129" y="0"/>
                <a:ext cx="5818653" cy="48960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29733" name="Rectangle 6"/>
              <p:cNvSpPr>
                <a:spLocks noChangeArrowheads="1"/>
              </p:cNvSpPr>
              <p:nvPr/>
            </p:nvSpPr>
            <p:spPr bwMode="auto">
              <a:xfrm>
                <a:off x="532478" y="45775"/>
                <a:ext cx="40100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3D</a:t>
                </a:r>
                <a:r>
                  <a:rPr lang="zh-CN" altLang="en-US" sz="2000" b="1" dirty="0" smtClean="0">
                    <a:solidFill>
                      <a:srgbClr val="0070C0"/>
                    </a:solidFill>
                    <a:latin typeface="微软雅黑" pitchFamily="34" charset="-122"/>
                    <a:ea typeface="微软雅黑" pitchFamily="34" charset="-122"/>
                  </a:rPr>
                  <a:t>打印</a:t>
                </a: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技术</a:t>
                </a:r>
                <a:endParaRPr lang="zh-CN" sz="2000" b="1" dirty="0">
                  <a:solidFill>
                    <a:srgbClr val="0070C0"/>
                  </a:solidFill>
                  <a:latin typeface="微软雅黑" pitchFamily="34" charset="-122"/>
                  <a:ea typeface="微软雅黑" pitchFamily="34" charset="-122"/>
                </a:endParaRPr>
              </a:p>
            </p:txBody>
          </p:sp>
        </p:grpSp>
        <p:grpSp>
          <p:nvGrpSpPr>
            <p:cNvPr id="29729" name="组合 15"/>
            <p:cNvGrpSpPr>
              <a:grpSpLocks/>
            </p:cNvGrpSpPr>
            <p:nvPr/>
          </p:nvGrpSpPr>
          <p:grpSpPr bwMode="auto">
            <a:xfrm>
              <a:off x="0" y="0"/>
              <a:ext cx="1328685" cy="489600"/>
              <a:chOff x="0" y="0"/>
              <a:chExt cx="1328685" cy="489600"/>
            </a:xfrm>
          </p:grpSpPr>
          <p:sp>
            <p:nvSpPr>
              <p:cNvPr id="29730" name="矩形 16"/>
              <p:cNvSpPr>
                <a:spLocks noChangeArrowheads="1"/>
              </p:cNvSpPr>
              <p:nvPr/>
            </p:nvSpPr>
            <p:spPr bwMode="auto">
              <a:xfrm>
                <a:off x="0" y="0"/>
                <a:ext cx="1328873" cy="489600"/>
              </a:xfrm>
              <a:prstGeom prst="rect">
                <a:avLst/>
              </a:prstGeom>
              <a:solidFill>
                <a:srgbClr val="006EC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29731" name="文本框 17"/>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2000" b="1">
                    <a:solidFill>
                      <a:srgbClr val="FFFFFF"/>
                    </a:solidFill>
                    <a:latin typeface="微软雅黑" pitchFamily="34" charset="-122"/>
                    <a:ea typeface="微软雅黑" pitchFamily="34" charset="-122"/>
                  </a:rPr>
                  <a:t>第二章</a:t>
                </a:r>
              </a:p>
            </p:txBody>
          </p:sp>
        </p:grpSp>
      </p:grpSp>
      <p:grpSp>
        <p:nvGrpSpPr>
          <p:cNvPr id="29702" name="组合 20"/>
          <p:cNvGrpSpPr>
            <a:grpSpLocks/>
          </p:cNvGrpSpPr>
          <p:nvPr/>
        </p:nvGrpSpPr>
        <p:grpSpPr bwMode="auto">
          <a:xfrm>
            <a:off x="844550" y="4505325"/>
            <a:ext cx="5538849" cy="488950"/>
            <a:chOff x="0" y="0"/>
            <a:chExt cx="5539411" cy="489600"/>
          </a:xfrm>
        </p:grpSpPr>
        <p:grpSp>
          <p:nvGrpSpPr>
            <p:cNvPr id="29722" name="组合 21"/>
            <p:cNvGrpSpPr>
              <a:grpSpLocks/>
            </p:cNvGrpSpPr>
            <p:nvPr/>
          </p:nvGrpSpPr>
          <p:grpSpPr bwMode="auto">
            <a:xfrm>
              <a:off x="1514629" y="0"/>
              <a:ext cx="4024782" cy="489600"/>
              <a:chOff x="1129" y="0"/>
              <a:chExt cx="5823247" cy="489600"/>
            </a:xfrm>
          </p:grpSpPr>
          <p:sp>
            <p:nvSpPr>
              <p:cNvPr id="29726" name="矩形 25"/>
              <p:cNvSpPr>
                <a:spLocks noChangeArrowheads="1"/>
              </p:cNvSpPr>
              <p:nvPr/>
            </p:nvSpPr>
            <p:spPr bwMode="auto">
              <a:xfrm>
                <a:off x="1129" y="0"/>
                <a:ext cx="5823247" cy="48960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29727" name="Rectangle 6"/>
              <p:cNvSpPr>
                <a:spLocks noChangeArrowheads="1"/>
              </p:cNvSpPr>
              <p:nvPr/>
            </p:nvSpPr>
            <p:spPr bwMode="auto">
              <a:xfrm>
                <a:off x="532478" y="45775"/>
                <a:ext cx="40100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喷头结构及利弊</a:t>
                </a:r>
                <a:endParaRPr lang="zh-CN" sz="2000" b="1" dirty="0">
                  <a:solidFill>
                    <a:srgbClr val="0070C0"/>
                  </a:solidFill>
                  <a:latin typeface="微软雅黑" pitchFamily="34" charset="-122"/>
                  <a:ea typeface="微软雅黑" pitchFamily="34" charset="-122"/>
                </a:endParaRPr>
              </a:p>
            </p:txBody>
          </p:sp>
        </p:grpSp>
        <p:grpSp>
          <p:nvGrpSpPr>
            <p:cNvPr id="29723" name="组合 22"/>
            <p:cNvGrpSpPr>
              <a:grpSpLocks/>
            </p:cNvGrpSpPr>
            <p:nvPr/>
          </p:nvGrpSpPr>
          <p:grpSpPr bwMode="auto">
            <a:xfrm>
              <a:off x="0" y="0"/>
              <a:ext cx="1328685" cy="489600"/>
              <a:chOff x="0" y="0"/>
              <a:chExt cx="1328685" cy="489600"/>
            </a:xfrm>
          </p:grpSpPr>
          <p:sp>
            <p:nvSpPr>
              <p:cNvPr id="29724" name="矩形 23"/>
              <p:cNvSpPr>
                <a:spLocks noChangeArrowheads="1"/>
              </p:cNvSpPr>
              <p:nvPr/>
            </p:nvSpPr>
            <p:spPr bwMode="auto">
              <a:xfrm>
                <a:off x="0" y="0"/>
                <a:ext cx="1328873" cy="489600"/>
              </a:xfrm>
              <a:prstGeom prst="rect">
                <a:avLst/>
              </a:prstGeom>
              <a:solidFill>
                <a:srgbClr val="006EC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29725" name="文本框 24"/>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2000" b="1">
                    <a:solidFill>
                      <a:srgbClr val="FFFFFF"/>
                    </a:solidFill>
                    <a:latin typeface="微软雅黑" pitchFamily="34" charset="-122"/>
                    <a:ea typeface="微软雅黑" pitchFamily="34" charset="-122"/>
                  </a:rPr>
                  <a:t>第三章</a:t>
                </a:r>
              </a:p>
            </p:txBody>
          </p:sp>
        </p:grpSp>
      </p:grpSp>
      <p:grpSp>
        <p:nvGrpSpPr>
          <p:cNvPr id="29703" name="组合 27"/>
          <p:cNvGrpSpPr>
            <a:grpSpLocks/>
          </p:cNvGrpSpPr>
          <p:nvPr/>
        </p:nvGrpSpPr>
        <p:grpSpPr bwMode="auto">
          <a:xfrm>
            <a:off x="844550" y="5165725"/>
            <a:ext cx="5538849" cy="488950"/>
            <a:chOff x="0" y="0"/>
            <a:chExt cx="5539411" cy="489600"/>
          </a:xfrm>
        </p:grpSpPr>
        <p:grpSp>
          <p:nvGrpSpPr>
            <p:cNvPr id="29716" name="组合 28"/>
            <p:cNvGrpSpPr>
              <a:grpSpLocks/>
            </p:cNvGrpSpPr>
            <p:nvPr/>
          </p:nvGrpSpPr>
          <p:grpSpPr bwMode="auto">
            <a:xfrm>
              <a:off x="1514629" y="0"/>
              <a:ext cx="4024782" cy="489600"/>
              <a:chOff x="1129" y="0"/>
              <a:chExt cx="5823247" cy="489600"/>
            </a:xfrm>
          </p:grpSpPr>
          <p:sp>
            <p:nvSpPr>
              <p:cNvPr id="29720" name="矩形 32"/>
              <p:cNvSpPr>
                <a:spLocks noChangeArrowheads="1"/>
              </p:cNvSpPr>
              <p:nvPr/>
            </p:nvSpPr>
            <p:spPr bwMode="auto">
              <a:xfrm>
                <a:off x="1129" y="0"/>
                <a:ext cx="5823247" cy="48960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29721" name="Rectangle 6"/>
              <p:cNvSpPr>
                <a:spLocks noChangeArrowheads="1"/>
              </p:cNvSpPr>
              <p:nvPr/>
            </p:nvSpPr>
            <p:spPr bwMode="auto">
              <a:xfrm>
                <a:off x="532478" y="45775"/>
                <a:ext cx="4983998" cy="40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喷头耐高温部件探索</a:t>
                </a:r>
                <a:endParaRPr lang="zh-CN" sz="2000" b="1" dirty="0">
                  <a:solidFill>
                    <a:srgbClr val="0070C0"/>
                  </a:solidFill>
                  <a:latin typeface="微软雅黑" pitchFamily="34" charset="-122"/>
                  <a:ea typeface="微软雅黑" pitchFamily="34" charset="-122"/>
                </a:endParaRPr>
              </a:p>
            </p:txBody>
          </p:sp>
        </p:grpSp>
        <p:grpSp>
          <p:nvGrpSpPr>
            <p:cNvPr id="29717" name="组合 29"/>
            <p:cNvGrpSpPr>
              <a:grpSpLocks/>
            </p:cNvGrpSpPr>
            <p:nvPr/>
          </p:nvGrpSpPr>
          <p:grpSpPr bwMode="auto">
            <a:xfrm>
              <a:off x="0" y="0"/>
              <a:ext cx="1328685" cy="489600"/>
              <a:chOff x="0" y="0"/>
              <a:chExt cx="1328685" cy="489600"/>
            </a:xfrm>
          </p:grpSpPr>
          <p:sp>
            <p:nvSpPr>
              <p:cNvPr id="29718" name="矩形 30"/>
              <p:cNvSpPr>
                <a:spLocks noChangeArrowheads="1"/>
              </p:cNvSpPr>
              <p:nvPr/>
            </p:nvSpPr>
            <p:spPr bwMode="auto">
              <a:xfrm>
                <a:off x="0" y="0"/>
                <a:ext cx="1328873" cy="489600"/>
              </a:xfrm>
              <a:prstGeom prst="rect">
                <a:avLst/>
              </a:prstGeom>
              <a:solidFill>
                <a:srgbClr val="006EC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29719" name="文本框 31"/>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2000" b="1">
                    <a:solidFill>
                      <a:srgbClr val="FFFFFF"/>
                    </a:solidFill>
                    <a:latin typeface="微软雅黑" pitchFamily="34" charset="-122"/>
                    <a:ea typeface="微软雅黑" pitchFamily="34" charset="-122"/>
                  </a:rPr>
                  <a:t>第四章</a:t>
                </a:r>
              </a:p>
            </p:txBody>
          </p:sp>
        </p:grpSp>
      </p:grpSp>
      <p:grpSp>
        <p:nvGrpSpPr>
          <p:cNvPr id="29704" name="组合 34"/>
          <p:cNvGrpSpPr>
            <a:grpSpLocks/>
          </p:cNvGrpSpPr>
          <p:nvPr/>
        </p:nvGrpSpPr>
        <p:grpSpPr bwMode="auto">
          <a:xfrm>
            <a:off x="490538" y="1717675"/>
            <a:ext cx="2701925" cy="900113"/>
            <a:chOff x="0" y="0"/>
            <a:chExt cx="2702007" cy="899374"/>
          </a:xfrm>
        </p:grpSpPr>
        <p:grpSp>
          <p:nvGrpSpPr>
            <p:cNvPr id="29712" name="组合 35"/>
            <p:cNvGrpSpPr>
              <a:grpSpLocks/>
            </p:cNvGrpSpPr>
            <p:nvPr/>
          </p:nvGrpSpPr>
          <p:grpSpPr bwMode="auto">
            <a:xfrm>
              <a:off x="0" y="0"/>
              <a:ext cx="2702007" cy="849531"/>
              <a:chOff x="0" y="0"/>
              <a:chExt cx="2702007" cy="849531"/>
            </a:xfrm>
          </p:grpSpPr>
          <p:sp>
            <p:nvSpPr>
              <p:cNvPr id="29714" name="文本框 37"/>
              <p:cNvSpPr txBox="1">
                <a:spLocks noChangeArrowheads="1"/>
              </p:cNvSpPr>
              <p:nvPr/>
            </p:nvSpPr>
            <p:spPr bwMode="auto">
              <a:xfrm>
                <a:off x="0" y="0"/>
                <a:ext cx="14325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3600" b="1">
                    <a:solidFill>
                      <a:srgbClr val="000000"/>
                    </a:solidFill>
                    <a:latin typeface="微软雅黑" pitchFamily="34" charset="-122"/>
                    <a:ea typeface="微软雅黑" pitchFamily="34" charset="-122"/>
                  </a:rPr>
                  <a:t>目</a:t>
                </a:r>
                <a:r>
                  <a:rPr lang="zh-CN" sz="3600" b="1">
                    <a:solidFill>
                      <a:srgbClr val="0070C0"/>
                    </a:solidFill>
                    <a:latin typeface="微软雅黑" pitchFamily="34" charset="-122"/>
                    <a:ea typeface="微软雅黑" pitchFamily="34" charset="-122"/>
                  </a:rPr>
                  <a:t>录</a:t>
                </a:r>
              </a:p>
            </p:txBody>
          </p:sp>
          <p:cxnSp>
            <p:nvCxnSpPr>
              <p:cNvPr id="29715" name="直接连接符 38"/>
              <p:cNvCxnSpPr>
                <a:cxnSpLocks noChangeShapeType="1"/>
              </p:cNvCxnSpPr>
              <p:nvPr/>
            </p:nvCxnSpPr>
            <p:spPr bwMode="auto">
              <a:xfrm>
                <a:off x="150817" y="850201"/>
                <a:ext cx="2551190" cy="0"/>
              </a:xfrm>
              <a:prstGeom prst="line">
                <a:avLst/>
              </a:prstGeom>
              <a:noFill/>
              <a:ln w="6350">
                <a:solidFill>
                  <a:srgbClr val="7F7F7F"/>
                </a:solidFill>
                <a:round/>
                <a:headEnd/>
                <a:tailEnd/>
              </a:ln>
              <a:extLst>
                <a:ext uri="{909E8E84-426E-40DD-AFC4-6F175D3DCCD1}">
                  <a14:hiddenFill xmlns:a14="http://schemas.microsoft.com/office/drawing/2010/main">
                    <a:noFill/>
                  </a14:hiddenFill>
                </a:ext>
              </a:extLst>
            </p:spPr>
          </p:cxnSp>
        </p:grpSp>
        <p:sp>
          <p:nvSpPr>
            <p:cNvPr id="29713" name="文本框 36"/>
            <p:cNvSpPr txBox="1">
              <a:spLocks noChangeArrowheads="1"/>
            </p:cNvSpPr>
            <p:nvPr/>
          </p:nvSpPr>
          <p:spPr bwMode="auto">
            <a:xfrm>
              <a:off x="527947" y="499264"/>
              <a:ext cx="14325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000" b="1">
                  <a:solidFill>
                    <a:srgbClr val="0070C0"/>
                  </a:solidFill>
                  <a:latin typeface="微软雅黑" pitchFamily="34" charset="-122"/>
                  <a:ea typeface="微软雅黑" pitchFamily="34" charset="-122"/>
                </a:rPr>
                <a:t>Contents</a:t>
              </a:r>
              <a:endParaRPr lang="zh-CN" altLang="en-US" sz="2000" b="1">
                <a:solidFill>
                  <a:srgbClr val="0070C0"/>
                </a:solidFill>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等腰三角形 4"/>
          <p:cNvSpPr>
            <a:spLocks/>
          </p:cNvSpPr>
          <p:nvPr/>
        </p:nvSpPr>
        <p:spPr bwMode="auto">
          <a:xfrm>
            <a:off x="3267075" y="4229100"/>
            <a:ext cx="3219450" cy="2628900"/>
          </a:xfrm>
          <a:custGeom>
            <a:avLst/>
            <a:gdLst>
              <a:gd name="T0" fmla="*/ 0 w 3219450"/>
              <a:gd name="T1" fmla="*/ 2628900 h 2628900"/>
              <a:gd name="T2" fmla="*/ 1381125 w 3219450"/>
              <a:gd name="T3" fmla="*/ 0 h 2628900"/>
              <a:gd name="T4" fmla="*/ 3219450 w 3219450"/>
              <a:gd name="T5" fmla="*/ 2628900 h 2628900"/>
              <a:gd name="T6" fmla="*/ 0 w 3219450"/>
              <a:gd name="T7" fmla="*/ 2628900 h 26289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19450" h="2628900">
                <a:moveTo>
                  <a:pt x="0" y="2628900"/>
                </a:moveTo>
                <a:lnTo>
                  <a:pt x="1381125" y="0"/>
                </a:lnTo>
                <a:lnTo>
                  <a:pt x="3219450" y="2628900"/>
                </a:lnTo>
                <a:lnTo>
                  <a:pt x="0" y="262890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52227" name="平行四边形 3"/>
          <p:cNvSpPr>
            <a:spLocks noChangeArrowheads="1"/>
          </p:cNvSpPr>
          <p:nvPr/>
        </p:nvSpPr>
        <p:spPr bwMode="auto">
          <a:xfrm>
            <a:off x="-952500" y="0"/>
            <a:ext cx="7943850" cy="6858000"/>
          </a:xfrm>
          <a:prstGeom prst="parallelogram">
            <a:avLst>
              <a:gd name="adj" fmla="val 53316"/>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52228" name="文本框 5"/>
          <p:cNvSpPr txBox="1">
            <a:spLocks noChangeArrowheads="1"/>
          </p:cNvSpPr>
          <p:nvPr/>
        </p:nvSpPr>
        <p:spPr bwMode="auto">
          <a:xfrm>
            <a:off x="2290763" y="243363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3600" b="1">
                <a:solidFill>
                  <a:srgbClr val="FFFFFF"/>
                </a:solidFill>
                <a:latin typeface="微软雅黑" pitchFamily="34" charset="-122"/>
                <a:ea typeface="微软雅黑" pitchFamily="34" charset="-122"/>
              </a:rPr>
              <a:t>第四章</a:t>
            </a:r>
          </a:p>
        </p:txBody>
      </p:sp>
      <p:sp>
        <p:nvSpPr>
          <p:cNvPr id="52229" name="文本框 6"/>
          <p:cNvSpPr txBox="1">
            <a:spLocks noChangeArrowheads="1"/>
          </p:cNvSpPr>
          <p:nvPr/>
        </p:nvSpPr>
        <p:spPr bwMode="auto">
          <a:xfrm>
            <a:off x="1277938" y="3079750"/>
            <a:ext cx="34448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4000" b="1" dirty="0" smtClean="0">
                <a:solidFill>
                  <a:srgbClr val="FFFFFF"/>
                </a:solidFill>
                <a:latin typeface="微软雅黑" pitchFamily="34" charset="-122"/>
                <a:ea typeface="微软雅黑" pitchFamily="34" charset="-122"/>
              </a:rPr>
              <a:t>FDM</a:t>
            </a:r>
            <a:r>
              <a:rPr lang="zh-CN" altLang="en-US" sz="4000" b="1" dirty="0" smtClean="0">
                <a:solidFill>
                  <a:srgbClr val="FFFFFF"/>
                </a:solidFill>
                <a:latin typeface="微软雅黑" pitchFamily="34" charset="-122"/>
                <a:ea typeface="微软雅黑" pitchFamily="34" charset="-122"/>
              </a:rPr>
              <a:t>喷头耐高温部件探索</a:t>
            </a:r>
            <a:endParaRPr lang="zh-CN" sz="4000" b="1" dirty="0">
              <a:solidFill>
                <a:srgbClr val="FFFFFF"/>
              </a:solidFill>
              <a:latin typeface="微软雅黑" pitchFamily="34" charset="-122"/>
              <a:ea typeface="微软雅黑" pitchFamily="34" charset="-122"/>
            </a:endParaRPr>
          </a:p>
        </p:txBody>
      </p:sp>
      <p:grpSp>
        <p:nvGrpSpPr>
          <p:cNvPr id="52230" name="组合 43"/>
          <p:cNvGrpSpPr>
            <a:grpSpLocks/>
          </p:cNvGrpSpPr>
          <p:nvPr/>
        </p:nvGrpSpPr>
        <p:grpSpPr bwMode="auto">
          <a:xfrm>
            <a:off x="6953250" y="2461374"/>
            <a:ext cx="733425" cy="523875"/>
            <a:chOff x="0" y="0"/>
            <a:chExt cx="733424" cy="523220"/>
          </a:xfrm>
        </p:grpSpPr>
        <p:grpSp>
          <p:nvGrpSpPr>
            <p:cNvPr id="52261" name="组合 44"/>
            <p:cNvGrpSpPr>
              <a:grpSpLocks/>
            </p:cNvGrpSpPr>
            <p:nvPr/>
          </p:nvGrpSpPr>
          <p:grpSpPr bwMode="auto">
            <a:xfrm>
              <a:off x="0" y="30570"/>
              <a:ext cx="619124" cy="471567"/>
              <a:chOff x="0" y="0"/>
              <a:chExt cx="877513" cy="643017"/>
            </a:xfrm>
          </p:grpSpPr>
          <p:sp>
            <p:nvSpPr>
              <p:cNvPr id="52263" name="平行四边形 4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52264" name="平行四边形 4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52262" name="文本框 4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grpSp>
      <p:grpSp>
        <p:nvGrpSpPr>
          <p:cNvPr id="52231" name="组合 48"/>
          <p:cNvGrpSpPr>
            <a:grpSpLocks/>
          </p:cNvGrpSpPr>
          <p:nvPr/>
        </p:nvGrpSpPr>
        <p:grpSpPr bwMode="auto">
          <a:xfrm>
            <a:off x="6953250" y="3223374"/>
            <a:ext cx="733425" cy="523875"/>
            <a:chOff x="0" y="0"/>
            <a:chExt cx="733424" cy="523220"/>
          </a:xfrm>
        </p:grpSpPr>
        <p:grpSp>
          <p:nvGrpSpPr>
            <p:cNvPr id="52257" name="组合 49"/>
            <p:cNvGrpSpPr>
              <a:grpSpLocks/>
            </p:cNvGrpSpPr>
            <p:nvPr/>
          </p:nvGrpSpPr>
          <p:grpSpPr bwMode="auto">
            <a:xfrm>
              <a:off x="0" y="30570"/>
              <a:ext cx="619124" cy="471567"/>
              <a:chOff x="0" y="0"/>
              <a:chExt cx="877513" cy="643017"/>
            </a:xfrm>
          </p:grpSpPr>
          <p:sp>
            <p:nvSpPr>
              <p:cNvPr id="52259" name="平行四边形 51"/>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52260" name="平行四边形 52"/>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52258" name="文本框 50"/>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2</a:t>
              </a:r>
              <a:endParaRPr lang="zh-CN" altLang="en-US" sz="2800" b="1">
                <a:solidFill>
                  <a:srgbClr val="FFFFFF"/>
                </a:solidFill>
                <a:latin typeface="微软雅黑" pitchFamily="34" charset="-122"/>
                <a:ea typeface="微软雅黑" pitchFamily="34" charset="-122"/>
              </a:endParaRPr>
            </a:p>
          </p:txBody>
        </p:sp>
      </p:grpSp>
      <p:grpSp>
        <p:nvGrpSpPr>
          <p:cNvPr id="52232" name="组合 53"/>
          <p:cNvGrpSpPr>
            <a:grpSpLocks/>
          </p:cNvGrpSpPr>
          <p:nvPr/>
        </p:nvGrpSpPr>
        <p:grpSpPr bwMode="auto">
          <a:xfrm>
            <a:off x="6953250" y="3985374"/>
            <a:ext cx="733425" cy="523875"/>
            <a:chOff x="0" y="0"/>
            <a:chExt cx="733424" cy="523220"/>
          </a:xfrm>
        </p:grpSpPr>
        <p:grpSp>
          <p:nvGrpSpPr>
            <p:cNvPr id="52253" name="组合 54"/>
            <p:cNvGrpSpPr>
              <a:grpSpLocks/>
            </p:cNvGrpSpPr>
            <p:nvPr/>
          </p:nvGrpSpPr>
          <p:grpSpPr bwMode="auto">
            <a:xfrm>
              <a:off x="0" y="30570"/>
              <a:ext cx="619124" cy="471567"/>
              <a:chOff x="0" y="0"/>
              <a:chExt cx="877513" cy="643017"/>
            </a:xfrm>
          </p:grpSpPr>
          <p:sp>
            <p:nvSpPr>
              <p:cNvPr id="52255" name="平行四边形 5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52256" name="平行四边形 5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52254" name="文本框 5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3</a:t>
              </a:r>
              <a:endParaRPr lang="zh-CN" altLang="en-US" sz="2800" b="1">
                <a:solidFill>
                  <a:srgbClr val="FFFFFF"/>
                </a:solidFill>
                <a:latin typeface="微软雅黑" pitchFamily="34" charset="-122"/>
                <a:ea typeface="微软雅黑" pitchFamily="34" charset="-122"/>
              </a:endParaRPr>
            </a:p>
          </p:txBody>
        </p:sp>
      </p:grpSp>
      <p:sp>
        <p:nvSpPr>
          <p:cNvPr id="52235" name="平行四边形 68"/>
          <p:cNvSpPr>
            <a:spLocks noChangeArrowheads="1"/>
          </p:cNvSpPr>
          <p:nvPr/>
        </p:nvSpPr>
        <p:spPr bwMode="auto">
          <a:xfrm>
            <a:off x="7597775" y="2562974"/>
            <a:ext cx="3760036" cy="388937"/>
          </a:xfrm>
          <a:prstGeom prst="parallelogram">
            <a:avLst>
              <a:gd name="adj" fmla="val 37969"/>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52236" name="Rectangle 6"/>
          <p:cNvSpPr>
            <a:spLocks noChangeArrowheads="1"/>
          </p:cNvSpPr>
          <p:nvPr/>
        </p:nvSpPr>
        <p:spPr bwMode="auto">
          <a:xfrm>
            <a:off x="8004175" y="2562974"/>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铜制部件采用保护材料</a:t>
            </a:r>
            <a:endParaRPr lang="zh-CN" sz="2000" b="1" dirty="0">
              <a:solidFill>
                <a:srgbClr val="0070C0"/>
              </a:solidFill>
              <a:latin typeface="微软雅黑" pitchFamily="34" charset="-122"/>
              <a:ea typeface="微软雅黑" pitchFamily="34" charset="-122"/>
            </a:endParaRPr>
          </a:p>
        </p:txBody>
      </p:sp>
      <p:sp>
        <p:nvSpPr>
          <p:cNvPr id="52237" name="平行四边形 70"/>
          <p:cNvSpPr>
            <a:spLocks noChangeArrowheads="1"/>
          </p:cNvSpPr>
          <p:nvPr/>
        </p:nvSpPr>
        <p:spPr bwMode="auto">
          <a:xfrm>
            <a:off x="7597775" y="3264649"/>
            <a:ext cx="3760036" cy="434975"/>
          </a:xfrm>
          <a:prstGeom prst="parallelogram">
            <a:avLst>
              <a:gd name="adj" fmla="val 37963"/>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52238" name="Rectangle 6"/>
          <p:cNvSpPr>
            <a:spLocks noChangeArrowheads="1"/>
          </p:cNvSpPr>
          <p:nvPr/>
        </p:nvSpPr>
        <p:spPr bwMode="auto">
          <a:xfrm>
            <a:off x="8004175" y="3310686"/>
            <a:ext cx="30488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改变黄铜中稀土、砷含量</a:t>
            </a:r>
            <a:endParaRPr lang="zh-CN" sz="2000" b="1" dirty="0">
              <a:solidFill>
                <a:srgbClr val="0070C0"/>
              </a:solidFill>
              <a:latin typeface="微软雅黑" pitchFamily="34" charset="-122"/>
              <a:ea typeface="微软雅黑" pitchFamily="34" charset="-122"/>
            </a:endParaRPr>
          </a:p>
        </p:txBody>
      </p:sp>
      <p:sp>
        <p:nvSpPr>
          <p:cNvPr id="52239" name="平行四边形 72"/>
          <p:cNvSpPr>
            <a:spLocks noChangeArrowheads="1"/>
          </p:cNvSpPr>
          <p:nvPr/>
        </p:nvSpPr>
        <p:spPr bwMode="auto">
          <a:xfrm>
            <a:off x="7597775" y="4082211"/>
            <a:ext cx="3760036" cy="420410"/>
          </a:xfrm>
          <a:prstGeom prst="parallelogram">
            <a:avLst>
              <a:gd name="adj" fmla="val 37977"/>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52240" name="Rectangle 6"/>
          <p:cNvSpPr>
            <a:spLocks noChangeArrowheads="1"/>
          </p:cNvSpPr>
          <p:nvPr/>
        </p:nvSpPr>
        <p:spPr bwMode="auto">
          <a:xfrm>
            <a:off x="8004175" y="4063161"/>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采用高温合金</a:t>
            </a:r>
            <a:endParaRPr lang="zh-CN" sz="2000" b="1"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6083"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6084"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sp>
        <p:nvSpPr>
          <p:cNvPr id="46085" name="矩形 6"/>
          <p:cNvSpPr>
            <a:spLocks noChangeArrowheads="1"/>
          </p:cNvSpPr>
          <p:nvPr/>
        </p:nvSpPr>
        <p:spPr bwMode="auto">
          <a:xfrm>
            <a:off x="817563" y="423863"/>
            <a:ext cx="44923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Font typeface="Arial" pitchFamily="34" charset="0"/>
              <a:buNone/>
            </a:pPr>
            <a:r>
              <a:rPr lang="en-US" altLang="zh-CN" sz="2400" b="1" dirty="0" smtClean="0">
                <a:solidFill>
                  <a:schemeClr val="bg1"/>
                </a:solidFill>
                <a:latin typeface="微软雅黑" pitchFamily="34" charset="-122"/>
                <a:ea typeface="微软雅黑" pitchFamily="34" charset="-122"/>
              </a:rPr>
              <a:t>FDM</a:t>
            </a:r>
            <a:r>
              <a:rPr lang="zh-CN" altLang="en-US" sz="2400" b="1" dirty="0" smtClean="0">
                <a:solidFill>
                  <a:schemeClr val="bg1"/>
                </a:solidFill>
                <a:latin typeface="微软雅黑" pitchFamily="34" charset="-122"/>
                <a:ea typeface="微软雅黑" pitchFamily="34" charset="-122"/>
              </a:rPr>
              <a:t>喷头耐高温部件探索</a:t>
            </a:r>
            <a:endParaRPr lang="zh-CN" sz="2400" b="1" dirty="0">
              <a:solidFill>
                <a:schemeClr val="bg1"/>
              </a:solidFill>
              <a:latin typeface="微软雅黑" pitchFamily="34" charset="-122"/>
              <a:ea typeface="微软雅黑" pitchFamily="34" charset="-122"/>
            </a:endParaRPr>
          </a:p>
        </p:txBody>
      </p:sp>
      <p:cxnSp>
        <p:nvCxnSpPr>
          <p:cNvPr id="46088" name="Straight Arrow Connector 14"/>
          <p:cNvCxnSpPr>
            <a:cxnSpLocks noChangeShapeType="1"/>
          </p:cNvCxnSpPr>
          <p:nvPr/>
        </p:nvCxnSpPr>
        <p:spPr bwMode="auto">
          <a:xfrm flipV="1">
            <a:off x="2425613" y="2371725"/>
            <a:ext cx="485775" cy="280988"/>
          </a:xfrm>
          <a:prstGeom prst="straightConnector1">
            <a:avLst/>
          </a:prstGeom>
          <a:noFill/>
          <a:ln w="6350">
            <a:solidFill>
              <a:srgbClr val="ADBACA"/>
            </a:solidFill>
            <a:round/>
            <a:headEnd/>
            <a:tailEnd type="arrow" w="med" len="med"/>
          </a:ln>
          <a:extLst>
            <a:ext uri="{909E8E84-426E-40DD-AFC4-6F175D3DCCD1}">
              <a14:hiddenFill xmlns:a14="http://schemas.microsoft.com/office/drawing/2010/main">
                <a:noFill/>
              </a14:hiddenFill>
            </a:ext>
          </a:extLst>
        </p:spPr>
      </p:cxnSp>
      <p:cxnSp>
        <p:nvCxnSpPr>
          <p:cNvPr id="46089" name="Straight Arrow Connector 15"/>
          <p:cNvCxnSpPr>
            <a:cxnSpLocks noChangeShapeType="1"/>
          </p:cNvCxnSpPr>
          <p:nvPr/>
        </p:nvCxnSpPr>
        <p:spPr bwMode="auto">
          <a:xfrm flipV="1">
            <a:off x="2454188" y="4232440"/>
            <a:ext cx="485775" cy="280988"/>
          </a:xfrm>
          <a:prstGeom prst="straightConnector1">
            <a:avLst/>
          </a:prstGeom>
          <a:noFill/>
          <a:ln w="6350">
            <a:solidFill>
              <a:srgbClr val="ADBACA"/>
            </a:solidFill>
            <a:round/>
            <a:headEnd/>
            <a:tailEnd type="arrow" w="med" len="med"/>
          </a:ln>
          <a:extLst>
            <a:ext uri="{909E8E84-426E-40DD-AFC4-6F175D3DCCD1}">
              <a14:hiddenFill xmlns:a14="http://schemas.microsoft.com/office/drawing/2010/main">
                <a:noFill/>
              </a14:hiddenFill>
            </a:ext>
          </a:extLst>
        </p:spPr>
      </p:cxnSp>
      <p:cxnSp>
        <p:nvCxnSpPr>
          <p:cNvPr id="46090" name="Straight Arrow Connector 16"/>
          <p:cNvCxnSpPr>
            <a:cxnSpLocks noChangeShapeType="1"/>
          </p:cNvCxnSpPr>
          <p:nvPr/>
        </p:nvCxnSpPr>
        <p:spPr bwMode="auto">
          <a:xfrm>
            <a:off x="2457363" y="3530765"/>
            <a:ext cx="487362" cy="280988"/>
          </a:xfrm>
          <a:prstGeom prst="straightConnector1">
            <a:avLst/>
          </a:prstGeom>
          <a:noFill/>
          <a:ln w="6350">
            <a:solidFill>
              <a:srgbClr val="ADBACA"/>
            </a:solidFill>
            <a:round/>
            <a:headEnd/>
            <a:tailEnd type="arrow" w="med" len="med"/>
          </a:ln>
          <a:extLst>
            <a:ext uri="{909E8E84-426E-40DD-AFC4-6F175D3DCCD1}">
              <a14:hiddenFill xmlns:a14="http://schemas.microsoft.com/office/drawing/2010/main">
                <a:noFill/>
              </a14:hiddenFill>
            </a:ext>
          </a:extLst>
        </p:spPr>
      </p:cxnSp>
      <p:cxnSp>
        <p:nvCxnSpPr>
          <p:cNvPr id="46091" name="Straight Arrow Connector 17"/>
          <p:cNvCxnSpPr>
            <a:cxnSpLocks noChangeShapeType="1"/>
          </p:cNvCxnSpPr>
          <p:nvPr/>
        </p:nvCxnSpPr>
        <p:spPr bwMode="auto">
          <a:xfrm>
            <a:off x="2457363" y="5463000"/>
            <a:ext cx="487362" cy="280988"/>
          </a:xfrm>
          <a:prstGeom prst="straightConnector1">
            <a:avLst/>
          </a:prstGeom>
          <a:noFill/>
          <a:ln w="6350">
            <a:solidFill>
              <a:srgbClr val="ADBACA"/>
            </a:solidFill>
            <a:round/>
            <a:headEnd/>
            <a:tailEnd type="arrow" w="med" len="med"/>
          </a:ln>
          <a:extLst>
            <a:ext uri="{909E8E84-426E-40DD-AFC4-6F175D3DCCD1}">
              <a14:hiddenFill xmlns:a14="http://schemas.microsoft.com/office/drawing/2010/main">
                <a:noFill/>
              </a14:hiddenFill>
            </a:ext>
          </a:extLst>
        </p:spPr>
      </p:cxnSp>
      <p:sp>
        <p:nvSpPr>
          <p:cNvPr id="46095" name="Oval 5"/>
          <p:cNvSpPr>
            <a:spLocks noChangeArrowheads="1"/>
          </p:cNvSpPr>
          <p:nvPr/>
        </p:nvSpPr>
        <p:spPr bwMode="auto">
          <a:xfrm>
            <a:off x="2911388" y="3410115"/>
            <a:ext cx="1135062" cy="1152525"/>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buFont typeface="Arial" pitchFamily="34" charset="0"/>
              <a:buNone/>
            </a:pPr>
            <a:endParaRPr lang="en-US" altLang="zh-CN">
              <a:solidFill>
                <a:srgbClr val="000000"/>
              </a:solidFill>
              <a:latin typeface="Arial" pitchFamily="34" charset="0"/>
              <a:ea typeface="微软雅黑" pitchFamily="34" charset="-122"/>
              <a:sym typeface="Arial" pitchFamily="34" charset="0"/>
            </a:endParaRPr>
          </a:p>
        </p:txBody>
      </p:sp>
      <p:sp>
        <p:nvSpPr>
          <p:cNvPr id="46096" name="Oval 6"/>
          <p:cNvSpPr>
            <a:spLocks noChangeArrowheads="1"/>
          </p:cNvSpPr>
          <p:nvPr/>
        </p:nvSpPr>
        <p:spPr bwMode="auto">
          <a:xfrm>
            <a:off x="2882813" y="1663700"/>
            <a:ext cx="1135062" cy="1150938"/>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buFont typeface="Arial" pitchFamily="34" charset="0"/>
              <a:buNone/>
            </a:pPr>
            <a:endParaRPr lang="en-US" altLang="zh-CN">
              <a:solidFill>
                <a:srgbClr val="000000"/>
              </a:solidFill>
              <a:latin typeface="Arial" pitchFamily="34" charset="0"/>
              <a:ea typeface="微软雅黑" pitchFamily="34" charset="-122"/>
              <a:sym typeface="Arial" pitchFamily="34" charset="0"/>
            </a:endParaRPr>
          </a:p>
        </p:txBody>
      </p:sp>
      <p:sp>
        <p:nvSpPr>
          <p:cNvPr id="46097" name="Oval 7"/>
          <p:cNvSpPr>
            <a:spLocks noChangeArrowheads="1"/>
          </p:cNvSpPr>
          <p:nvPr/>
        </p:nvSpPr>
        <p:spPr bwMode="auto">
          <a:xfrm>
            <a:off x="2911388" y="5340763"/>
            <a:ext cx="1135062" cy="1152525"/>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buFont typeface="Arial" pitchFamily="34" charset="0"/>
              <a:buNone/>
            </a:pPr>
            <a:endParaRPr lang="en-US" altLang="zh-CN">
              <a:solidFill>
                <a:srgbClr val="000000"/>
              </a:solidFill>
              <a:latin typeface="Arial" pitchFamily="34" charset="0"/>
              <a:ea typeface="微软雅黑" pitchFamily="34" charset="-122"/>
              <a:sym typeface="Arial" pitchFamily="34" charset="0"/>
            </a:endParaRPr>
          </a:p>
        </p:txBody>
      </p:sp>
      <p:sp>
        <p:nvSpPr>
          <p:cNvPr id="46098" name="Freeform 55"/>
          <p:cNvSpPr>
            <a:spLocks noEditPoints="1"/>
          </p:cNvSpPr>
          <p:nvPr/>
        </p:nvSpPr>
        <p:spPr bwMode="auto">
          <a:xfrm>
            <a:off x="1408113" y="3349625"/>
            <a:ext cx="360362" cy="376238"/>
          </a:xfrm>
          <a:custGeom>
            <a:avLst/>
            <a:gdLst>
              <a:gd name="T0" fmla="*/ 2147483647 w 129"/>
              <a:gd name="T1" fmla="*/ 2147483647 h 135"/>
              <a:gd name="T2" fmla="*/ 2147483647 w 129"/>
              <a:gd name="T3" fmla="*/ 2147483647 h 135"/>
              <a:gd name="T4" fmla="*/ 2147483647 w 129"/>
              <a:gd name="T5" fmla="*/ 2147483647 h 135"/>
              <a:gd name="T6" fmla="*/ 2147483647 w 129"/>
              <a:gd name="T7" fmla="*/ 2147483647 h 135"/>
              <a:gd name="T8" fmla="*/ 2147483647 w 129"/>
              <a:gd name="T9" fmla="*/ 2147483647 h 135"/>
              <a:gd name="T10" fmla="*/ 2147483647 w 129"/>
              <a:gd name="T11" fmla="*/ 2147483647 h 135"/>
              <a:gd name="T12" fmla="*/ 2147483647 w 129"/>
              <a:gd name="T13" fmla="*/ 2147483647 h 135"/>
              <a:gd name="T14" fmla="*/ 2147483647 w 129"/>
              <a:gd name="T15" fmla="*/ 0 h 135"/>
              <a:gd name="T16" fmla="*/ 2147483647 w 129"/>
              <a:gd name="T17" fmla="*/ 0 h 135"/>
              <a:gd name="T18" fmla="*/ 2147483647 w 129"/>
              <a:gd name="T19" fmla="*/ 2147483647 h 135"/>
              <a:gd name="T20" fmla="*/ 2147483647 w 129"/>
              <a:gd name="T21" fmla="*/ 2147483647 h 135"/>
              <a:gd name="T22" fmla="*/ 2147483647 w 129"/>
              <a:gd name="T23" fmla="*/ 2147483647 h 135"/>
              <a:gd name="T24" fmla="*/ 2147483647 w 129"/>
              <a:gd name="T25" fmla="*/ 2147483647 h 135"/>
              <a:gd name="T26" fmla="*/ 2147483647 w 129"/>
              <a:gd name="T27" fmla="*/ 2147483647 h 135"/>
              <a:gd name="T28" fmla="*/ 2147483647 w 129"/>
              <a:gd name="T29" fmla="*/ 2147483647 h 135"/>
              <a:gd name="T30" fmla="*/ 2147483647 w 129"/>
              <a:gd name="T31" fmla="*/ 2147483647 h 135"/>
              <a:gd name="T32" fmla="*/ 2147483647 w 129"/>
              <a:gd name="T33" fmla="*/ 2147483647 h 135"/>
              <a:gd name="T34" fmla="*/ 2147483647 w 129"/>
              <a:gd name="T35" fmla="*/ 2147483647 h 135"/>
              <a:gd name="T36" fmla="*/ 2147483647 w 129"/>
              <a:gd name="T37" fmla="*/ 2147483647 h 135"/>
              <a:gd name="T38" fmla="*/ 2147483647 w 129"/>
              <a:gd name="T39" fmla="*/ 2147483647 h 135"/>
              <a:gd name="T40" fmla="*/ 2147483647 w 129"/>
              <a:gd name="T41" fmla="*/ 2147483647 h 135"/>
              <a:gd name="T42" fmla="*/ 2147483647 w 129"/>
              <a:gd name="T43" fmla="*/ 2147483647 h 135"/>
              <a:gd name="T44" fmla="*/ 2147483647 w 129"/>
              <a:gd name="T45" fmla="*/ 2147483647 h 135"/>
              <a:gd name="T46" fmla="*/ 2147483647 w 129"/>
              <a:gd name="T47" fmla="*/ 2147483647 h 135"/>
              <a:gd name="T48" fmla="*/ 2147483647 w 129"/>
              <a:gd name="T49" fmla="*/ 2147483647 h 135"/>
              <a:gd name="T50" fmla="*/ 2147483647 w 129"/>
              <a:gd name="T51" fmla="*/ 2147483647 h 135"/>
              <a:gd name="T52" fmla="*/ 2147483647 w 129"/>
              <a:gd name="T53" fmla="*/ 2147483647 h 135"/>
              <a:gd name="T54" fmla="*/ 2147483647 w 129"/>
              <a:gd name="T55" fmla="*/ 2147483647 h 135"/>
              <a:gd name="T56" fmla="*/ 2147483647 w 129"/>
              <a:gd name="T57" fmla="*/ 2147483647 h 135"/>
              <a:gd name="T58" fmla="*/ 2147483647 w 129"/>
              <a:gd name="T59" fmla="*/ 2147483647 h 135"/>
              <a:gd name="T60" fmla="*/ 2147483647 w 129"/>
              <a:gd name="T61" fmla="*/ 2147483647 h 135"/>
              <a:gd name="T62" fmla="*/ 2147483647 w 129"/>
              <a:gd name="T63" fmla="*/ 2147483647 h 135"/>
              <a:gd name="T64" fmla="*/ 2147483647 w 129"/>
              <a:gd name="T65" fmla="*/ 2147483647 h 135"/>
              <a:gd name="T66" fmla="*/ 2147483647 w 129"/>
              <a:gd name="T67" fmla="*/ 2147483647 h 135"/>
              <a:gd name="T68" fmla="*/ 2147483647 w 129"/>
              <a:gd name="T69" fmla="*/ 2147483647 h 135"/>
              <a:gd name="T70" fmla="*/ 2147483647 w 129"/>
              <a:gd name="T71" fmla="*/ 2147483647 h 135"/>
              <a:gd name="T72" fmla="*/ 2147483647 w 129"/>
              <a:gd name="T73" fmla="*/ 2147483647 h 135"/>
              <a:gd name="T74" fmla="*/ 2147483647 w 129"/>
              <a:gd name="T75" fmla="*/ 2147483647 h 135"/>
              <a:gd name="T76" fmla="*/ 2147483647 w 129"/>
              <a:gd name="T77" fmla="*/ 2147483647 h 135"/>
              <a:gd name="T78" fmla="*/ 2147483647 w 129"/>
              <a:gd name="T79" fmla="*/ 2147483647 h 135"/>
              <a:gd name="T80" fmla="*/ 2147483647 w 129"/>
              <a:gd name="T81" fmla="*/ 2147483647 h 135"/>
              <a:gd name="T82" fmla="*/ 2147483647 w 129"/>
              <a:gd name="T83" fmla="*/ 2147483647 h 135"/>
              <a:gd name="T84" fmla="*/ 2147483647 w 129"/>
              <a:gd name="T85" fmla="*/ 2147483647 h 135"/>
              <a:gd name="T86" fmla="*/ 2147483647 w 129"/>
              <a:gd name="T87" fmla="*/ 2147483647 h 135"/>
              <a:gd name="T88" fmla="*/ 2147483647 w 129"/>
              <a:gd name="T89" fmla="*/ 2147483647 h 135"/>
              <a:gd name="T90" fmla="*/ 2147483647 w 129"/>
              <a:gd name="T91" fmla="*/ 2147483647 h 135"/>
              <a:gd name="T92" fmla="*/ 2147483647 w 129"/>
              <a:gd name="T93" fmla="*/ 2147483647 h 135"/>
              <a:gd name="T94" fmla="*/ 2147483647 w 129"/>
              <a:gd name="T95" fmla="*/ 2147483647 h 135"/>
              <a:gd name="T96" fmla="*/ 2147483647 w 129"/>
              <a:gd name="T97" fmla="*/ 2147483647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6099" name="Freeform 61"/>
          <p:cNvSpPr>
            <a:spLocks/>
          </p:cNvSpPr>
          <p:nvPr/>
        </p:nvSpPr>
        <p:spPr bwMode="auto">
          <a:xfrm>
            <a:off x="3287625" y="3637128"/>
            <a:ext cx="381000" cy="395287"/>
          </a:xfrm>
          <a:custGeom>
            <a:avLst/>
            <a:gdLst>
              <a:gd name="T0" fmla="*/ 2147483647 w 137"/>
              <a:gd name="T1" fmla="*/ 2147483647 h 142"/>
              <a:gd name="T2" fmla="*/ 2147483647 w 137"/>
              <a:gd name="T3" fmla="*/ 2147483647 h 142"/>
              <a:gd name="T4" fmla="*/ 2147483647 w 137"/>
              <a:gd name="T5" fmla="*/ 2147483647 h 142"/>
              <a:gd name="T6" fmla="*/ 2147483647 w 137"/>
              <a:gd name="T7" fmla="*/ 0 h 142"/>
              <a:gd name="T8" fmla="*/ 2147483647 w 137"/>
              <a:gd name="T9" fmla="*/ 2147483647 h 142"/>
              <a:gd name="T10" fmla="*/ 0 w 137"/>
              <a:gd name="T11" fmla="*/ 2147483647 h 142"/>
              <a:gd name="T12" fmla="*/ 2147483647 w 137"/>
              <a:gd name="T13" fmla="*/ 2147483647 h 142"/>
              <a:gd name="T14" fmla="*/ 2147483647 w 137"/>
              <a:gd name="T15" fmla="*/ 2147483647 h 142"/>
              <a:gd name="T16" fmla="*/ 2147483647 w 137"/>
              <a:gd name="T17" fmla="*/ 2147483647 h 142"/>
              <a:gd name="T18" fmla="*/ 2147483647 w 137"/>
              <a:gd name="T19" fmla="*/ 2147483647 h 142"/>
              <a:gd name="T20" fmla="*/ 2147483647 w 137"/>
              <a:gd name="T21" fmla="*/ 2147483647 h 142"/>
              <a:gd name="T22" fmla="*/ 2147483647 w 137"/>
              <a:gd name="T23" fmla="*/ 2147483647 h 142"/>
              <a:gd name="T24" fmla="*/ 2147483647 w 137"/>
              <a:gd name="T25" fmla="*/ 2147483647 h 142"/>
              <a:gd name="T26" fmla="*/ 2147483647 w 137"/>
              <a:gd name="T27" fmla="*/ 2147483647 h 142"/>
              <a:gd name="T28" fmla="*/ 2147483647 w 137"/>
              <a:gd name="T29" fmla="*/ 2147483647 h 142"/>
              <a:gd name="T30" fmla="*/ 2147483647 w 137"/>
              <a:gd name="T31" fmla="*/ 2147483647 h 142"/>
              <a:gd name="T32" fmla="*/ 2147483647 w 137"/>
              <a:gd name="T33" fmla="*/ 2147483647 h 142"/>
              <a:gd name="T34" fmla="*/ 2147483647 w 137"/>
              <a:gd name="T35" fmla="*/ 2147483647 h 142"/>
              <a:gd name="T36" fmla="*/ 2147483647 w 137"/>
              <a:gd name="T37" fmla="*/ 2147483647 h 142"/>
              <a:gd name="T38" fmla="*/ 2147483647 w 137"/>
              <a:gd name="T39" fmla="*/ 2147483647 h 142"/>
              <a:gd name="T40" fmla="*/ 2147483647 w 137"/>
              <a:gd name="T41" fmla="*/ 2147483647 h 142"/>
              <a:gd name="T42" fmla="*/ 2147483647 w 137"/>
              <a:gd name="T43" fmla="*/ 2147483647 h 142"/>
              <a:gd name="T44" fmla="*/ 2147483647 w 137"/>
              <a:gd name="T45" fmla="*/ 2147483647 h 142"/>
              <a:gd name="T46" fmla="*/ 2147483647 w 137"/>
              <a:gd name="T47" fmla="*/ 2147483647 h 142"/>
              <a:gd name="T48" fmla="*/ 2147483647 w 137"/>
              <a:gd name="T49" fmla="*/ 2147483647 h 142"/>
              <a:gd name="T50" fmla="*/ 2147483647 w 137"/>
              <a:gd name="T51" fmla="*/ 2147483647 h 142"/>
              <a:gd name="T52" fmla="*/ 2147483647 w 137"/>
              <a:gd name="T53" fmla="*/ 2147483647 h 142"/>
              <a:gd name="T54" fmla="*/ 2147483647 w 137"/>
              <a:gd name="T55" fmla="*/ 2147483647 h 142"/>
              <a:gd name="T56" fmla="*/ 2147483647 w 137"/>
              <a:gd name="T57" fmla="*/ 2147483647 h 142"/>
              <a:gd name="T58" fmla="*/ 2147483647 w 137"/>
              <a:gd name="T59" fmla="*/ 2147483647 h 1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pic>
        <p:nvPicPr>
          <p:cNvPr id="46100" name="Group 40"/>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5563" y="1920875"/>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1" name="Group 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9213" y="5612225"/>
            <a:ext cx="3048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62" name="TextBox 13"/>
          <p:cNvSpPr txBox="1">
            <a:spLocks noChangeArrowheads="1"/>
          </p:cNvSpPr>
          <p:nvPr/>
        </p:nvSpPr>
        <p:spPr bwMode="auto">
          <a:xfrm>
            <a:off x="1143000" y="3787775"/>
            <a:ext cx="854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1600" b="1">
                <a:solidFill>
                  <a:srgbClr val="FFFFFF"/>
                </a:solidFill>
                <a:latin typeface="Arial" pitchFamily="34" charset="0"/>
                <a:ea typeface="微软雅黑" pitchFamily="34" charset="-122"/>
                <a:sym typeface="Arial" pitchFamily="34" charset="0"/>
              </a:rPr>
              <a:t>新媒体</a:t>
            </a:r>
            <a:endParaRPr lang="en-US" sz="1600" b="1">
              <a:solidFill>
                <a:srgbClr val="FFFFFF"/>
              </a:solidFill>
              <a:latin typeface="Arial" pitchFamily="34" charset="0"/>
              <a:ea typeface="微软雅黑" pitchFamily="34" charset="-122"/>
              <a:sym typeface="Arial" pitchFamily="34" charset="0"/>
            </a:endParaRPr>
          </a:p>
        </p:txBody>
      </p:sp>
      <p:sp>
        <p:nvSpPr>
          <p:cNvPr id="35865" name="TextBox 13"/>
          <p:cNvSpPr txBox="1">
            <a:spLocks noChangeArrowheads="1"/>
          </p:cNvSpPr>
          <p:nvPr/>
        </p:nvSpPr>
        <p:spPr bwMode="auto">
          <a:xfrm>
            <a:off x="3022513" y="2339975"/>
            <a:ext cx="854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1600" b="1" dirty="0" smtClean="0">
                <a:solidFill>
                  <a:srgbClr val="FFFFFF"/>
                </a:solidFill>
                <a:latin typeface="Arial" pitchFamily="34" charset="0"/>
                <a:ea typeface="微软雅黑" pitchFamily="34" charset="-122"/>
                <a:sym typeface="Arial" pitchFamily="34" charset="0"/>
              </a:rPr>
              <a:t>保护材料</a:t>
            </a:r>
            <a:endParaRPr lang="en-US" sz="1600" b="1" dirty="0">
              <a:solidFill>
                <a:srgbClr val="FFFFFF"/>
              </a:solidFill>
              <a:latin typeface="Arial" pitchFamily="34" charset="0"/>
              <a:ea typeface="微软雅黑" pitchFamily="34" charset="-122"/>
              <a:sym typeface="Arial" pitchFamily="34" charset="0"/>
            </a:endParaRPr>
          </a:p>
        </p:txBody>
      </p:sp>
      <p:sp>
        <p:nvSpPr>
          <p:cNvPr id="35866" name="TextBox 13"/>
          <p:cNvSpPr txBox="1">
            <a:spLocks noChangeArrowheads="1"/>
          </p:cNvSpPr>
          <p:nvPr/>
        </p:nvSpPr>
        <p:spPr bwMode="auto">
          <a:xfrm>
            <a:off x="3022513" y="4108615"/>
            <a:ext cx="854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1600" b="1" dirty="0" smtClean="0">
                <a:solidFill>
                  <a:srgbClr val="FFFFFF"/>
                </a:solidFill>
                <a:latin typeface="Arial" pitchFamily="34" charset="0"/>
                <a:ea typeface="微软雅黑" pitchFamily="34" charset="-122"/>
                <a:sym typeface="Arial" pitchFamily="34" charset="0"/>
              </a:rPr>
              <a:t>成分含量</a:t>
            </a:r>
            <a:endParaRPr lang="en-US" sz="1600" b="1" dirty="0">
              <a:solidFill>
                <a:srgbClr val="FFFFFF"/>
              </a:solidFill>
              <a:latin typeface="Arial" pitchFamily="34" charset="0"/>
              <a:ea typeface="微软雅黑" pitchFamily="34" charset="-122"/>
              <a:sym typeface="Arial" pitchFamily="34" charset="0"/>
            </a:endParaRPr>
          </a:p>
        </p:txBody>
      </p:sp>
      <p:sp>
        <p:nvSpPr>
          <p:cNvPr id="35867" name="TextBox 13"/>
          <p:cNvSpPr txBox="1">
            <a:spLocks noChangeArrowheads="1"/>
          </p:cNvSpPr>
          <p:nvPr/>
        </p:nvSpPr>
        <p:spPr bwMode="auto">
          <a:xfrm>
            <a:off x="3022513" y="6013863"/>
            <a:ext cx="8540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1600" b="1" dirty="0" smtClean="0">
                <a:solidFill>
                  <a:srgbClr val="FFFFFF"/>
                </a:solidFill>
                <a:latin typeface="Arial" pitchFamily="34" charset="0"/>
                <a:ea typeface="微软雅黑" pitchFamily="34" charset="-122"/>
                <a:sym typeface="Arial" pitchFamily="34" charset="0"/>
              </a:rPr>
              <a:t>更换材料</a:t>
            </a:r>
            <a:endParaRPr lang="en-US" sz="1600" b="1" dirty="0">
              <a:solidFill>
                <a:srgbClr val="FFFFFF"/>
              </a:solidFill>
              <a:latin typeface="Arial" pitchFamily="34" charset="0"/>
              <a:ea typeface="微软雅黑" pitchFamily="34" charset="-122"/>
              <a:sym typeface="Arial" pitchFamily="34" charset="0"/>
            </a:endParaRPr>
          </a:p>
        </p:txBody>
      </p:sp>
      <p:sp>
        <p:nvSpPr>
          <p:cNvPr id="46108" name="矩形 40"/>
          <p:cNvSpPr>
            <a:spLocks noChangeArrowheads="1"/>
          </p:cNvSpPr>
          <p:nvPr/>
        </p:nvSpPr>
        <p:spPr bwMode="auto">
          <a:xfrm>
            <a:off x="4742986" y="1711948"/>
            <a:ext cx="6925931" cy="159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6025">
              <a:lnSpc>
                <a:spcPct val="120000"/>
              </a:lnSpc>
              <a:spcBef>
                <a:spcPct val="20000"/>
              </a:spcBef>
            </a:pPr>
            <a:r>
              <a:rPr lang="en-US" altLang="zh-CN" sz="1400" dirty="0" smtClean="0">
                <a:solidFill>
                  <a:srgbClr val="445469"/>
                </a:solidFill>
                <a:latin typeface="微软雅黑" pitchFamily="34" charset="-122"/>
                <a:ea typeface="微软雅黑" pitchFamily="34" charset="-122"/>
                <a:sym typeface="Arial" pitchFamily="34" charset="0"/>
              </a:rPr>
              <a:t>1.</a:t>
            </a:r>
            <a:r>
              <a:rPr lang="zh-CN" altLang="en-US" sz="1400" dirty="0" smtClean="0">
                <a:solidFill>
                  <a:srgbClr val="445469"/>
                </a:solidFill>
                <a:latin typeface="微软雅黑" pitchFamily="34" charset="-122"/>
                <a:ea typeface="微软雅黑" pitchFamily="34" charset="-122"/>
                <a:sym typeface="Arial" pitchFamily="34" charset="0"/>
              </a:rPr>
              <a:t>铜</a:t>
            </a:r>
            <a:r>
              <a:rPr lang="zh-CN" altLang="en-US" sz="1400" dirty="0">
                <a:solidFill>
                  <a:srgbClr val="445469"/>
                </a:solidFill>
                <a:latin typeface="微软雅黑" pitchFamily="34" charset="-122"/>
                <a:ea typeface="微软雅黑" pitchFamily="34" charset="-122"/>
                <a:sym typeface="Arial" pitchFamily="34" charset="0"/>
              </a:rPr>
              <a:t>保护剂</a:t>
            </a:r>
            <a:r>
              <a:rPr lang="en-US" altLang="zh-CN" sz="1400" dirty="0">
                <a:solidFill>
                  <a:srgbClr val="445469"/>
                </a:solidFill>
                <a:latin typeface="微软雅黑" pitchFamily="34" charset="-122"/>
                <a:ea typeface="微软雅黑" pitchFamily="34" charset="-122"/>
                <a:sym typeface="Arial" pitchFamily="34" charset="0"/>
              </a:rPr>
              <a:t>—</a:t>
            </a:r>
            <a:r>
              <a:rPr lang="zh-CN" altLang="en-US" sz="1400" dirty="0">
                <a:solidFill>
                  <a:srgbClr val="445469"/>
                </a:solidFill>
                <a:latin typeface="微软雅黑" pitchFamily="34" charset="-122"/>
                <a:ea typeface="微软雅黑" pitchFamily="34" charset="-122"/>
                <a:sym typeface="Arial" pitchFamily="34" charset="0"/>
              </a:rPr>
              <a:t>铜</a:t>
            </a:r>
            <a:r>
              <a:rPr lang="zh-CN" altLang="zh-CN" sz="1400" dirty="0">
                <a:solidFill>
                  <a:srgbClr val="445469"/>
                </a:solidFill>
                <a:latin typeface="微软雅黑" pitchFamily="34" charset="-122"/>
                <a:ea typeface="微软雅黑" pitchFamily="34" charset="-122"/>
              </a:rPr>
              <a:t>及铜合金专用保护剂</a:t>
            </a:r>
            <a:r>
              <a:rPr lang="zh-CN" altLang="zh-CN" sz="1400" dirty="0">
                <a:solidFill>
                  <a:srgbClr val="445469"/>
                </a:solidFill>
                <a:latin typeface="微软雅黑" pitchFamily="34" charset="-122"/>
                <a:ea typeface="微软雅黑" pitchFamily="34" charset="-122"/>
              </a:rPr>
              <a:t>，水溶性工艺纳米</a:t>
            </a:r>
            <a:r>
              <a:rPr lang="zh-CN" altLang="zh-CN" sz="1400" dirty="0">
                <a:solidFill>
                  <a:srgbClr val="445469"/>
                </a:solidFill>
                <a:latin typeface="微软雅黑" pitchFamily="34" charset="-122"/>
                <a:ea typeface="微软雅黑" pitchFamily="34" charset="-122"/>
              </a:rPr>
              <a:t>技术产品</a:t>
            </a:r>
            <a:r>
              <a:rPr lang="zh-CN" altLang="zh-CN" sz="1400" dirty="0">
                <a:solidFill>
                  <a:srgbClr val="445469"/>
                </a:solidFill>
                <a:latin typeface="微软雅黑" pitchFamily="34" charset="-122"/>
                <a:ea typeface="微软雅黑" pitchFamily="34" charset="-122"/>
              </a:rPr>
              <a:t>。在</a:t>
            </a:r>
            <a:r>
              <a:rPr lang="zh-CN" altLang="zh-CN" sz="1400" dirty="0">
                <a:solidFill>
                  <a:srgbClr val="445469"/>
                </a:solidFill>
                <a:latin typeface="微软雅黑" pitchFamily="34" charset="-122"/>
                <a:ea typeface="微软雅黑" pitchFamily="34" charset="-122"/>
              </a:rPr>
              <a:t>铜及铜合金表面形成的一层无色</a:t>
            </a:r>
            <a:r>
              <a:rPr lang="zh-CN" altLang="zh-CN" sz="1400" dirty="0">
                <a:solidFill>
                  <a:srgbClr val="445469"/>
                </a:solidFill>
                <a:latin typeface="微软雅黑" pitchFamily="34" charset="-122"/>
                <a:ea typeface="微软雅黑" pitchFamily="34" charset="-122"/>
              </a:rPr>
              <a:t>透明几个纳米</a:t>
            </a:r>
            <a:r>
              <a:rPr lang="zh-CN" altLang="en-US" sz="1400" dirty="0">
                <a:solidFill>
                  <a:srgbClr val="445469"/>
                </a:solidFill>
                <a:latin typeface="微软雅黑" pitchFamily="34" charset="-122"/>
                <a:ea typeface="微软雅黑" pitchFamily="34" charset="-122"/>
              </a:rPr>
              <a:t>厚的</a:t>
            </a:r>
            <a:r>
              <a:rPr lang="zh-CN" altLang="zh-CN" sz="1400" dirty="0">
                <a:solidFill>
                  <a:srgbClr val="445469"/>
                </a:solidFill>
                <a:latin typeface="微软雅黑" pitchFamily="34" charset="-122"/>
                <a:ea typeface="微软雅黑" pitchFamily="34" charset="-122"/>
              </a:rPr>
              <a:t>薄膜。可防止</a:t>
            </a:r>
            <a:r>
              <a:rPr lang="zh-CN" altLang="zh-CN" sz="1400" dirty="0">
                <a:solidFill>
                  <a:srgbClr val="445469"/>
                </a:solidFill>
                <a:latin typeface="微软雅黑" pitchFamily="34" charset="-122"/>
                <a:ea typeface="微软雅黑" pitchFamily="34" charset="-122"/>
              </a:rPr>
              <a:t>水、海水、大气、氧、硫化氢、二氧化硫、以及部分有机蒸汽对工件的侵蚀</a:t>
            </a:r>
            <a:r>
              <a:rPr lang="zh-CN" altLang="zh-CN" sz="1400" dirty="0">
                <a:solidFill>
                  <a:srgbClr val="445469"/>
                </a:solidFill>
                <a:latin typeface="微软雅黑" pitchFamily="34" charset="-122"/>
                <a:ea typeface="微软雅黑" pitchFamily="34" charset="-122"/>
              </a:rPr>
              <a:t>。</a:t>
            </a:r>
            <a:endParaRPr lang="en-US" altLang="zh-CN" sz="1400" dirty="0">
              <a:solidFill>
                <a:srgbClr val="445469"/>
              </a:solidFill>
              <a:latin typeface="微软雅黑" pitchFamily="34" charset="-122"/>
              <a:ea typeface="微软雅黑" pitchFamily="34" charset="-122"/>
            </a:endParaRPr>
          </a:p>
          <a:p>
            <a:pPr defTabSz="1216025">
              <a:lnSpc>
                <a:spcPct val="120000"/>
              </a:lnSpc>
              <a:spcBef>
                <a:spcPct val="20000"/>
              </a:spcBef>
            </a:pPr>
            <a:r>
              <a:rPr lang="en-US" altLang="zh-CN" sz="1400" dirty="0" smtClean="0">
                <a:solidFill>
                  <a:srgbClr val="445469"/>
                </a:solidFill>
                <a:latin typeface="微软雅黑" pitchFamily="34" charset="-122"/>
                <a:ea typeface="微软雅黑" pitchFamily="34" charset="-122"/>
              </a:rPr>
              <a:t>2.</a:t>
            </a:r>
            <a:r>
              <a:rPr lang="zh-CN" altLang="zh-CN" sz="1400" dirty="0" smtClean="0">
                <a:solidFill>
                  <a:srgbClr val="445469"/>
                </a:solidFill>
                <a:latin typeface="微软雅黑" pitchFamily="34" charset="-122"/>
                <a:ea typeface="微软雅黑" pitchFamily="34" charset="-122"/>
              </a:rPr>
              <a:t>铬</a:t>
            </a:r>
            <a:r>
              <a:rPr lang="zh-CN" altLang="zh-CN" sz="1400" dirty="0">
                <a:solidFill>
                  <a:srgbClr val="445469"/>
                </a:solidFill>
                <a:latin typeface="微软雅黑" pitchFamily="34" charset="-122"/>
                <a:ea typeface="微软雅黑" pitchFamily="34" charset="-122"/>
              </a:rPr>
              <a:t>铜</a:t>
            </a:r>
            <a:r>
              <a:rPr lang="zh-CN" altLang="zh-CN" sz="1400" dirty="0">
                <a:solidFill>
                  <a:srgbClr val="445469"/>
                </a:solidFill>
                <a:latin typeface="微软雅黑" pitchFamily="34" charset="-122"/>
                <a:ea typeface="微软雅黑" pitchFamily="34" charset="-122"/>
              </a:rPr>
              <a:t>黑</a:t>
            </a:r>
            <a:r>
              <a:rPr lang="en-US" altLang="zh-CN" sz="1400" dirty="0">
                <a:solidFill>
                  <a:srgbClr val="445469"/>
                </a:solidFill>
                <a:latin typeface="微软雅黑" pitchFamily="34" charset="-122"/>
                <a:ea typeface="微软雅黑" pitchFamily="34" charset="-122"/>
              </a:rPr>
              <a:t>--</a:t>
            </a:r>
            <a:r>
              <a:rPr lang="zh-CN" altLang="zh-CN" sz="1400" dirty="0">
                <a:solidFill>
                  <a:srgbClr val="445469"/>
                </a:solidFill>
                <a:latin typeface="微软雅黑" pitchFamily="34" charset="-122"/>
                <a:ea typeface="微软雅黑" pitchFamily="34" charset="-122"/>
              </a:rPr>
              <a:t>尖晶石</a:t>
            </a:r>
            <a:r>
              <a:rPr lang="zh-CN" altLang="zh-CN" sz="1400" dirty="0">
                <a:solidFill>
                  <a:srgbClr val="445469"/>
                </a:solidFill>
                <a:latin typeface="微软雅黑" pitchFamily="34" charset="-122"/>
                <a:ea typeface="微软雅黑" pitchFamily="34" charset="-122"/>
              </a:rPr>
              <a:t>型铜铬黑色无机颜料</a:t>
            </a:r>
            <a:r>
              <a:rPr lang="zh-CN" altLang="zh-CN" sz="1400" dirty="0">
                <a:solidFill>
                  <a:srgbClr val="445469"/>
                </a:solidFill>
                <a:latin typeface="微软雅黑" pitchFamily="34" charset="-122"/>
                <a:ea typeface="微软雅黑" pitchFamily="34" charset="-122"/>
              </a:rPr>
              <a:t>。具有</a:t>
            </a:r>
            <a:r>
              <a:rPr lang="zh-CN" altLang="zh-CN" sz="1400" dirty="0">
                <a:solidFill>
                  <a:srgbClr val="445469"/>
                </a:solidFill>
                <a:latin typeface="微软雅黑" pitchFamily="34" charset="-122"/>
                <a:ea typeface="微软雅黑" pitchFamily="34" charset="-122"/>
              </a:rPr>
              <a:t>更高的耐温</a:t>
            </a:r>
            <a:r>
              <a:rPr lang="zh-CN" altLang="zh-CN" sz="1400" dirty="0">
                <a:solidFill>
                  <a:srgbClr val="445469"/>
                </a:solidFill>
                <a:latin typeface="微软雅黑" pitchFamily="34" charset="-122"/>
                <a:ea typeface="微软雅黑" pitchFamily="34" charset="-122"/>
              </a:rPr>
              <a:t>性</a:t>
            </a:r>
            <a:r>
              <a:rPr lang="zh-CN" altLang="en-US" sz="1400" dirty="0">
                <a:solidFill>
                  <a:srgbClr val="445469"/>
                </a:solidFill>
                <a:latin typeface="微软雅黑" pitchFamily="34" charset="-122"/>
                <a:ea typeface="微软雅黑" pitchFamily="34" charset="-122"/>
              </a:rPr>
              <a:t>，</a:t>
            </a:r>
            <a:r>
              <a:rPr lang="zh-CN" altLang="zh-CN" sz="1400" dirty="0">
                <a:solidFill>
                  <a:srgbClr val="445469"/>
                </a:solidFill>
                <a:latin typeface="微软雅黑" pitchFamily="34" charset="-122"/>
                <a:ea typeface="微软雅黑" pitchFamily="34" charset="-122"/>
              </a:rPr>
              <a:t>更</a:t>
            </a:r>
            <a:r>
              <a:rPr lang="zh-CN" altLang="zh-CN" sz="1400" dirty="0">
                <a:solidFill>
                  <a:srgbClr val="445469"/>
                </a:solidFill>
                <a:latin typeface="微软雅黑" pitchFamily="34" charset="-122"/>
                <a:ea typeface="微软雅黑" pitchFamily="34" charset="-122"/>
              </a:rPr>
              <a:t>高的着色力以及更加饱和的蓝相色调</a:t>
            </a:r>
            <a:r>
              <a:rPr lang="zh-CN" altLang="zh-CN" sz="1400" dirty="0">
                <a:solidFill>
                  <a:srgbClr val="445469"/>
                </a:solidFill>
                <a:latin typeface="微软雅黑" pitchFamily="34" charset="-122"/>
                <a:ea typeface="微软雅黑" pitchFamily="34" charset="-122"/>
              </a:rPr>
              <a:t>。环保</a:t>
            </a:r>
            <a:r>
              <a:rPr lang="zh-CN" altLang="zh-CN" sz="1400" dirty="0">
                <a:solidFill>
                  <a:srgbClr val="445469"/>
                </a:solidFill>
                <a:latin typeface="微软雅黑" pitchFamily="34" charset="-122"/>
                <a:ea typeface="微软雅黑" pitchFamily="34" charset="-122"/>
              </a:rPr>
              <a:t>无毒，耐酸碱、耐溶剂、耐高温、耐候、不迁移、高着色力、原级粒径小、易</a:t>
            </a:r>
            <a:r>
              <a:rPr lang="zh-CN" altLang="zh-CN" sz="1400" dirty="0">
                <a:solidFill>
                  <a:srgbClr val="445469"/>
                </a:solidFill>
                <a:latin typeface="微软雅黑" pitchFamily="34" charset="-122"/>
                <a:ea typeface="微软雅黑" pitchFamily="34" charset="-122"/>
              </a:rPr>
              <a:t>分散</a:t>
            </a:r>
            <a:r>
              <a:rPr lang="zh-CN" altLang="en-US" sz="1400" dirty="0">
                <a:solidFill>
                  <a:srgbClr val="445469"/>
                </a:solidFill>
                <a:latin typeface="微软雅黑" pitchFamily="34" charset="-122"/>
                <a:ea typeface="微软雅黑" pitchFamily="34" charset="-122"/>
              </a:rPr>
              <a:t>。</a:t>
            </a:r>
            <a:endParaRPr lang="en-US" sz="1400" dirty="0">
              <a:solidFill>
                <a:srgbClr val="445469"/>
              </a:solidFill>
              <a:latin typeface="微软雅黑" pitchFamily="34" charset="-122"/>
              <a:ea typeface="微软雅黑" pitchFamily="34" charset="-122"/>
              <a:sym typeface="Arial" pitchFamily="34" charset="0"/>
            </a:endParaRPr>
          </a:p>
        </p:txBody>
      </p:sp>
      <p:sp>
        <p:nvSpPr>
          <p:cNvPr id="35869" name="TextBox 13"/>
          <p:cNvSpPr txBox="1">
            <a:spLocks noChangeArrowheads="1"/>
          </p:cNvSpPr>
          <p:nvPr/>
        </p:nvSpPr>
        <p:spPr bwMode="auto">
          <a:xfrm>
            <a:off x="4834267" y="1381583"/>
            <a:ext cx="27527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b="1" dirty="0" smtClean="0">
                <a:solidFill>
                  <a:srgbClr val="FF0000"/>
                </a:solidFill>
                <a:latin typeface="Arial" pitchFamily="34" charset="0"/>
                <a:ea typeface="微软雅黑" pitchFamily="34" charset="-122"/>
                <a:sym typeface="Arial" pitchFamily="34" charset="0"/>
              </a:rPr>
              <a:t>铜制部件采用保护材料</a:t>
            </a:r>
            <a:endParaRPr lang="en-US" b="1" dirty="0">
              <a:solidFill>
                <a:srgbClr val="FF0000"/>
              </a:solidFill>
              <a:latin typeface="Arial" pitchFamily="34" charset="0"/>
              <a:ea typeface="微软雅黑" pitchFamily="34" charset="-122"/>
              <a:sym typeface="Arial" pitchFamily="34" charset="0"/>
            </a:endParaRPr>
          </a:p>
        </p:txBody>
      </p:sp>
      <p:sp>
        <p:nvSpPr>
          <p:cNvPr id="46110" name="矩形 42"/>
          <p:cNvSpPr>
            <a:spLocks noChangeArrowheads="1"/>
          </p:cNvSpPr>
          <p:nvPr/>
        </p:nvSpPr>
        <p:spPr bwMode="auto">
          <a:xfrm>
            <a:off x="4807278" y="4002776"/>
            <a:ext cx="6979907"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1216025">
              <a:lnSpc>
                <a:spcPct val="120000"/>
              </a:lnSpc>
              <a:spcBef>
                <a:spcPct val="20000"/>
              </a:spcBef>
              <a:buFont typeface="Arial" pitchFamily="34" charset="0"/>
              <a:buNone/>
            </a:pPr>
            <a:r>
              <a:rPr lang="zh-CN" altLang="zh-CN" sz="1400" dirty="0">
                <a:solidFill>
                  <a:srgbClr val="445469"/>
                </a:solidFill>
                <a:latin typeface="微软雅黑" pitchFamily="34" charset="-122"/>
                <a:ea typeface="微软雅黑" pitchFamily="34" charset="-122"/>
              </a:rPr>
              <a:t>添加适量混合稀土可显著提高锡黄铜的高温延伸率，从而可改善热加工性能；而加砷则降低其高温延伸率，恶化热加工性能。添加混合稀土对锡黄铜的高温强度略有提高；而加砷则影响不大。</a:t>
            </a:r>
          </a:p>
        </p:txBody>
      </p:sp>
      <p:sp>
        <p:nvSpPr>
          <p:cNvPr id="35871" name="TextBox 13"/>
          <p:cNvSpPr txBox="1">
            <a:spLocks noChangeArrowheads="1"/>
          </p:cNvSpPr>
          <p:nvPr/>
        </p:nvSpPr>
        <p:spPr bwMode="auto">
          <a:xfrm>
            <a:off x="4834267" y="3640486"/>
            <a:ext cx="27527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b="1" dirty="0" smtClean="0">
                <a:solidFill>
                  <a:srgbClr val="FF0000"/>
                </a:solidFill>
                <a:latin typeface="Arial" pitchFamily="34" charset="0"/>
                <a:ea typeface="微软雅黑" pitchFamily="34" charset="-122"/>
                <a:sym typeface="Arial" pitchFamily="34" charset="0"/>
              </a:rPr>
              <a:t>改变黄铜中稀土、砷含量</a:t>
            </a:r>
            <a:endParaRPr lang="en-US" b="1" dirty="0">
              <a:solidFill>
                <a:srgbClr val="FF0000"/>
              </a:solidFill>
              <a:latin typeface="Arial" pitchFamily="34" charset="0"/>
              <a:ea typeface="微软雅黑" pitchFamily="34" charset="-122"/>
              <a:sym typeface="Arial" pitchFamily="34" charset="0"/>
            </a:endParaRPr>
          </a:p>
        </p:txBody>
      </p:sp>
      <p:sp>
        <p:nvSpPr>
          <p:cNvPr id="46112" name="矩形 44"/>
          <p:cNvSpPr>
            <a:spLocks noChangeArrowheads="1"/>
          </p:cNvSpPr>
          <p:nvPr/>
        </p:nvSpPr>
        <p:spPr bwMode="auto">
          <a:xfrm>
            <a:off x="4834267" y="5658096"/>
            <a:ext cx="6979907" cy="133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1216025">
              <a:lnSpc>
                <a:spcPct val="120000"/>
              </a:lnSpc>
              <a:spcBef>
                <a:spcPct val="20000"/>
              </a:spcBef>
              <a:buFont typeface="Arial" pitchFamily="34" charset="0"/>
              <a:buNone/>
            </a:pPr>
            <a:r>
              <a:rPr lang="en-US" altLang="zh-CN" sz="1400" dirty="0">
                <a:solidFill>
                  <a:srgbClr val="445469"/>
                </a:solidFill>
                <a:latin typeface="微软雅黑" pitchFamily="34" charset="-122"/>
                <a:ea typeface="微软雅黑" pitchFamily="34" charset="-122"/>
              </a:rPr>
              <a:t>760</a:t>
            </a:r>
            <a:r>
              <a:rPr lang="zh-CN" altLang="zh-CN" sz="1400" dirty="0">
                <a:solidFill>
                  <a:srgbClr val="445469"/>
                </a:solidFill>
                <a:latin typeface="微软雅黑" pitchFamily="34" charset="-122"/>
                <a:ea typeface="微软雅黑" pitchFamily="34" charset="-122"/>
              </a:rPr>
              <a:t>℃高温材料按基体元素主要可分为铁基高温合金、镍基高温合金和钴基高温合金</a:t>
            </a:r>
            <a:r>
              <a:rPr lang="zh-CN" altLang="zh-CN" sz="1400" dirty="0">
                <a:solidFill>
                  <a:srgbClr val="445469"/>
                </a:solidFill>
                <a:latin typeface="微软雅黑" pitchFamily="34" charset="-122"/>
                <a:ea typeface="微软雅黑" pitchFamily="34" charset="-122"/>
              </a:rPr>
              <a:t>。</a:t>
            </a:r>
            <a:r>
              <a:rPr lang="zh-CN" altLang="zh-CN" sz="1400" dirty="0">
                <a:solidFill>
                  <a:srgbClr val="445469"/>
                </a:solidFill>
                <a:latin typeface="微软雅黑" pitchFamily="34" charset="-122"/>
                <a:ea typeface="微软雅黑" pitchFamily="34" charset="-122"/>
              </a:rPr>
              <a:t>铁基高温合金是奥氏体不锈钢发展起来的，含有一定量的铬和镍等元素。它是中等温度</a:t>
            </a:r>
            <a:r>
              <a:rPr lang="en-US" altLang="zh-CN" sz="1400" dirty="0">
                <a:solidFill>
                  <a:srgbClr val="445469"/>
                </a:solidFill>
                <a:latin typeface="微软雅黑" pitchFamily="34" charset="-122"/>
                <a:ea typeface="微软雅黑" pitchFamily="34" charset="-122"/>
              </a:rPr>
              <a:t>(600~800</a:t>
            </a:r>
            <a:r>
              <a:rPr lang="zh-CN" altLang="zh-CN" sz="1400" dirty="0">
                <a:solidFill>
                  <a:srgbClr val="445469"/>
                </a:solidFill>
                <a:latin typeface="微软雅黑" pitchFamily="34" charset="-122"/>
                <a:ea typeface="微软雅黑" pitchFamily="34" charset="-122"/>
              </a:rPr>
              <a:t>℃</a:t>
            </a:r>
            <a:r>
              <a:rPr lang="en-US" altLang="zh-CN" sz="1400" dirty="0">
                <a:solidFill>
                  <a:srgbClr val="445469"/>
                </a:solidFill>
                <a:latin typeface="微软雅黑" pitchFamily="34" charset="-122"/>
                <a:ea typeface="微软雅黑" pitchFamily="34" charset="-122"/>
              </a:rPr>
              <a:t>)</a:t>
            </a:r>
            <a:r>
              <a:rPr lang="zh-CN" altLang="zh-CN" sz="1400" dirty="0">
                <a:solidFill>
                  <a:srgbClr val="445469"/>
                </a:solidFill>
                <a:latin typeface="微软雅黑" pitchFamily="34" charset="-122"/>
                <a:ea typeface="微软雅黑" pitchFamily="34" charset="-122"/>
              </a:rPr>
              <a:t>条件下使用的重要材料，具有校核的中温力学性能和良好的热加工塑性，合金成分比较简单，成本较低。</a:t>
            </a:r>
          </a:p>
          <a:p>
            <a:pPr defTabSz="1216025">
              <a:lnSpc>
                <a:spcPct val="120000"/>
              </a:lnSpc>
              <a:spcBef>
                <a:spcPct val="20000"/>
              </a:spcBef>
              <a:buFont typeface="Arial" pitchFamily="34" charset="0"/>
              <a:buNone/>
            </a:pPr>
            <a:endParaRPr lang="en-US" sz="1400" dirty="0">
              <a:solidFill>
                <a:srgbClr val="445469"/>
              </a:solidFill>
              <a:latin typeface="微软雅黑" pitchFamily="34" charset="-122"/>
              <a:ea typeface="微软雅黑" pitchFamily="34" charset="-122"/>
              <a:sym typeface="Arial" pitchFamily="34" charset="0"/>
            </a:endParaRPr>
          </a:p>
        </p:txBody>
      </p:sp>
      <p:sp>
        <p:nvSpPr>
          <p:cNvPr id="35873" name="TextBox 13"/>
          <p:cNvSpPr txBox="1">
            <a:spLocks noChangeArrowheads="1"/>
          </p:cNvSpPr>
          <p:nvPr/>
        </p:nvSpPr>
        <p:spPr bwMode="auto">
          <a:xfrm>
            <a:off x="4834268" y="5335833"/>
            <a:ext cx="27527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20000"/>
              </a:spcBef>
              <a:buFont typeface="Arial" pitchFamily="34" charset="0"/>
              <a:buNone/>
            </a:pPr>
            <a:r>
              <a:rPr lang="zh-CN" altLang="en-US" b="1" dirty="0" smtClean="0">
                <a:solidFill>
                  <a:srgbClr val="FF0000"/>
                </a:solidFill>
                <a:latin typeface="Arial" pitchFamily="34" charset="0"/>
                <a:ea typeface="微软雅黑" pitchFamily="34" charset="-122"/>
                <a:sym typeface="Arial" pitchFamily="34" charset="0"/>
              </a:rPr>
              <a:t>采用高温合金</a:t>
            </a:r>
            <a:endParaRPr lang="en-US" b="1" dirty="0">
              <a:solidFill>
                <a:srgbClr val="FF0000"/>
              </a:solidFill>
              <a:latin typeface="Arial" pitchFamily="34" charset="0"/>
              <a:ea typeface="微软雅黑" pitchFamily="34" charset="-122"/>
              <a:sym typeface="Arial" pitchFamily="34" charset="0"/>
            </a:endParaRPr>
          </a:p>
        </p:txBody>
      </p:sp>
      <p:sp>
        <p:nvSpPr>
          <p:cNvPr id="46114" name="Freeform 66"/>
          <p:cNvSpPr>
            <a:spLocks noEditPoints="1"/>
          </p:cNvSpPr>
          <p:nvPr/>
        </p:nvSpPr>
        <p:spPr bwMode="auto">
          <a:xfrm>
            <a:off x="1708063" y="2508250"/>
            <a:ext cx="520700" cy="404813"/>
          </a:xfrm>
          <a:custGeom>
            <a:avLst/>
            <a:gdLst>
              <a:gd name="T0" fmla="*/ 2147483647 w 72"/>
              <a:gd name="T1" fmla="*/ 2147483647 h 56"/>
              <a:gd name="T2" fmla="*/ 2147483647 w 72"/>
              <a:gd name="T3" fmla="*/ 2147483647 h 56"/>
              <a:gd name="T4" fmla="*/ 2147483647 w 72"/>
              <a:gd name="T5" fmla="*/ 2147483647 h 56"/>
              <a:gd name="T6" fmla="*/ 2147483647 w 72"/>
              <a:gd name="T7" fmla="*/ 2147483647 h 56"/>
              <a:gd name="T8" fmla="*/ 2147483647 w 72"/>
              <a:gd name="T9" fmla="*/ 2147483647 h 56"/>
              <a:gd name="T10" fmla="*/ 2147483647 w 72"/>
              <a:gd name="T11" fmla="*/ 2147483647 h 56"/>
              <a:gd name="T12" fmla="*/ 2147483647 w 72"/>
              <a:gd name="T13" fmla="*/ 2147483647 h 56"/>
              <a:gd name="T14" fmla="*/ 2147483647 w 72"/>
              <a:gd name="T15" fmla="*/ 2147483647 h 56"/>
              <a:gd name="T16" fmla="*/ 0 w 72"/>
              <a:gd name="T17" fmla="*/ 2147483647 h 56"/>
              <a:gd name="T18" fmla="*/ 2147483647 w 72"/>
              <a:gd name="T19" fmla="*/ 0 h 56"/>
              <a:gd name="T20" fmla="*/ 2147483647 w 72"/>
              <a:gd name="T21" fmla="*/ 2147483647 h 56"/>
              <a:gd name="T22" fmla="*/ 2147483647 w 72"/>
              <a:gd name="T23" fmla="*/ 2147483647 h 56"/>
              <a:gd name="T24" fmla="*/ 2147483647 w 72"/>
              <a:gd name="T25" fmla="*/ 2147483647 h 56"/>
              <a:gd name="T26" fmla="*/ 2147483647 w 72"/>
              <a:gd name="T27" fmla="*/ 2147483647 h 56"/>
              <a:gd name="T28" fmla="*/ 2147483647 w 72"/>
              <a:gd name="T29" fmla="*/ 2147483647 h 56"/>
              <a:gd name="T30" fmla="*/ 2147483647 w 72"/>
              <a:gd name="T31" fmla="*/ 2147483647 h 56"/>
              <a:gd name="T32" fmla="*/ 2147483647 w 72"/>
              <a:gd name="T33" fmla="*/ 2147483647 h 56"/>
              <a:gd name="T34" fmla="*/ 2147483647 w 72"/>
              <a:gd name="T35" fmla="*/ 2147483647 h 56"/>
              <a:gd name="T36" fmla="*/ 2147483647 w 72"/>
              <a:gd name="T37" fmla="*/ 2147483647 h 56"/>
              <a:gd name="T38" fmla="*/ 2147483647 w 72"/>
              <a:gd name="T39" fmla="*/ 2147483647 h 56"/>
              <a:gd name="T40" fmla="*/ 2147483647 w 72"/>
              <a:gd name="T41" fmla="*/ 2147483647 h 56"/>
              <a:gd name="T42" fmla="*/ 2147483647 w 72"/>
              <a:gd name="T43" fmla="*/ 2147483647 h 56"/>
              <a:gd name="T44" fmla="*/ 2147483647 w 72"/>
              <a:gd name="T45" fmla="*/ 2147483647 h 56"/>
              <a:gd name="T46" fmla="*/ 2147483647 w 72"/>
              <a:gd name="T47" fmla="*/ 2147483647 h 56"/>
              <a:gd name="T48" fmla="*/ 2147483647 w 72"/>
              <a:gd name="T49" fmla="*/ 2147483647 h 56"/>
              <a:gd name="T50" fmla="*/ 2147483647 w 72"/>
              <a:gd name="T51" fmla="*/ 2147483647 h 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21682" tIns="60841" rIns="121682" bIns="60841"/>
          <a:lstStyle/>
          <a:p>
            <a:endParaRPr lang="zh-CN" altLang="en-US"/>
          </a:p>
        </p:txBody>
      </p:sp>
      <p:grpSp>
        <p:nvGrpSpPr>
          <p:cNvPr id="46115" name="组合 47"/>
          <p:cNvGrpSpPr>
            <a:grpSpLocks/>
          </p:cNvGrpSpPr>
          <p:nvPr/>
        </p:nvGrpSpPr>
        <p:grpSpPr bwMode="auto">
          <a:xfrm>
            <a:off x="11480800" y="479425"/>
            <a:ext cx="333375" cy="333375"/>
            <a:chOff x="0" y="0"/>
            <a:chExt cx="449943" cy="449943"/>
          </a:xfrm>
        </p:grpSpPr>
        <p:sp>
          <p:nvSpPr>
            <p:cNvPr id="46117" name="椭圆 48"/>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6118" name="等腰三角形 49"/>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46116" name="KSO_Shape"/>
          <p:cNvSpPr>
            <a:spLocks/>
          </p:cNvSpPr>
          <p:nvPr/>
        </p:nvSpPr>
        <p:spPr bwMode="auto">
          <a:xfrm>
            <a:off x="1769975" y="3981450"/>
            <a:ext cx="514350" cy="419100"/>
          </a:xfrm>
          <a:custGeom>
            <a:avLst/>
            <a:gdLst>
              <a:gd name="T0" fmla="*/ 21361 w 684048"/>
              <a:gd name="T1" fmla="*/ 40198 h 556307"/>
              <a:gd name="T2" fmla="*/ 23872 w 684048"/>
              <a:gd name="T3" fmla="*/ 45651 h 556307"/>
              <a:gd name="T4" fmla="*/ 22777 w 684048"/>
              <a:gd name="T5" fmla="*/ 39787 h 556307"/>
              <a:gd name="T6" fmla="*/ 28201 w 684048"/>
              <a:gd name="T7" fmla="*/ 38359 h 556307"/>
              <a:gd name="T8" fmla="*/ 29044 w 684048"/>
              <a:gd name="T9" fmla="*/ 40188 h 556307"/>
              <a:gd name="T10" fmla="*/ 29023 w 684048"/>
              <a:gd name="T11" fmla="*/ 38295 h 556307"/>
              <a:gd name="T12" fmla="*/ 37579 w 684048"/>
              <a:gd name="T13" fmla="*/ 39747 h 556307"/>
              <a:gd name="T14" fmla="*/ 14517 w 684048"/>
              <a:gd name="T15" fmla="*/ 42435 h 556307"/>
              <a:gd name="T16" fmla="*/ 27243 w 684048"/>
              <a:gd name="T17" fmla="*/ 30824 h 556307"/>
              <a:gd name="T18" fmla="*/ 26138 w 684048"/>
              <a:gd name="T19" fmla="*/ 26402 h 556307"/>
              <a:gd name="T20" fmla="*/ 29182 w 684048"/>
              <a:gd name="T21" fmla="*/ 53337 h 556307"/>
              <a:gd name="T22" fmla="*/ 30353 w 684048"/>
              <a:gd name="T23" fmla="*/ 26188 h 556307"/>
              <a:gd name="T24" fmla="*/ 60314 w 684048"/>
              <a:gd name="T25" fmla="*/ 18992 h 556307"/>
              <a:gd name="T26" fmla="*/ 59289 w 684048"/>
              <a:gd name="T27" fmla="*/ 23821 h 556307"/>
              <a:gd name="T28" fmla="*/ 59134 w 684048"/>
              <a:gd name="T29" fmla="*/ 24074 h 556307"/>
              <a:gd name="T30" fmla="*/ 58999 w 684048"/>
              <a:gd name="T31" fmla="*/ 24270 h 556307"/>
              <a:gd name="T32" fmla="*/ 56028 w 684048"/>
              <a:gd name="T33" fmla="*/ 24761 h 556307"/>
              <a:gd name="T34" fmla="*/ 55289 w 684048"/>
              <a:gd name="T35" fmla="*/ 21935 h 556307"/>
              <a:gd name="T36" fmla="*/ 55369 w 684048"/>
              <a:gd name="T37" fmla="*/ 17161 h 556307"/>
              <a:gd name="T38" fmla="*/ 49051 w 684048"/>
              <a:gd name="T39" fmla="*/ 14991 h 556307"/>
              <a:gd name="T40" fmla="*/ 46899 w 684048"/>
              <a:gd name="T41" fmla="*/ 13300 h 556307"/>
              <a:gd name="T42" fmla="*/ 48391 w 684048"/>
              <a:gd name="T43" fmla="*/ 10973 h 556307"/>
              <a:gd name="T44" fmla="*/ 29278 w 684048"/>
              <a:gd name="T45" fmla="*/ 8517 h 556307"/>
              <a:gd name="T46" fmla="*/ 49714 w 684048"/>
              <a:gd name="T47" fmla="*/ 17573 h 556307"/>
              <a:gd name="T48" fmla="*/ 57496 w 684048"/>
              <a:gd name="T49" fmla="*/ 45315 h 556307"/>
              <a:gd name="T50" fmla="*/ 29278 w 684048"/>
              <a:gd name="T51" fmla="*/ 8517 h 556307"/>
              <a:gd name="T52" fmla="*/ 69898 w 684048"/>
              <a:gd name="T53" fmla="*/ 20231 h 556307"/>
              <a:gd name="T54" fmla="*/ 68705 w 684048"/>
              <a:gd name="T55" fmla="*/ 26667 h 556307"/>
              <a:gd name="T56" fmla="*/ 65180 w 684048"/>
              <a:gd name="T57" fmla="*/ 27269 h 556307"/>
              <a:gd name="T58" fmla="*/ 63760 w 684048"/>
              <a:gd name="T59" fmla="*/ 24853 h 556307"/>
              <a:gd name="T60" fmla="*/ 49974 w 684048"/>
              <a:gd name="T61" fmla="*/ 5423 h 556307"/>
              <a:gd name="T62" fmla="*/ 48021 w 684048"/>
              <a:gd name="T63" fmla="*/ 5628 h 556307"/>
              <a:gd name="T64" fmla="*/ 45647 w 684048"/>
              <a:gd name="T65" fmla="*/ 3905 h 556307"/>
              <a:gd name="T66" fmla="*/ 46672 w 684048"/>
              <a:gd name="T67" fmla="*/ 384 h 556307"/>
              <a:gd name="T68" fmla="*/ 49974 w 684048"/>
              <a:gd name="T69" fmla="*/ 0 h 556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pic>
        <p:nvPicPr>
          <p:cNvPr id="39" name="图片 38" descr="https://img.alicdn.com/imgextra/i2/3361526675/TB2e68dXrorBKNjSZFjXXc_SpXa_!!3361526675.jpg"/>
          <p:cNvPicPr/>
          <p:nvPr/>
        </p:nvPicPr>
        <p:blipFill rotWithShape="1">
          <a:blip r:embed="rId4" cstate="print">
            <a:extLst>
              <a:ext uri="{28A0092B-C50C-407E-A947-70E740481C1C}">
                <a14:useLocalDpi xmlns:a14="http://schemas.microsoft.com/office/drawing/2010/main" val="0"/>
              </a:ext>
            </a:extLst>
          </a:blip>
          <a:srcRect l="29741" r="25638"/>
          <a:stretch/>
        </p:blipFill>
        <p:spPr bwMode="auto">
          <a:xfrm>
            <a:off x="626192" y="2472243"/>
            <a:ext cx="1290320" cy="2892425"/>
          </a:xfrm>
          <a:prstGeom prst="ellipse">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62"/>
                                        </p:tgtEl>
                                        <p:attrNameLst>
                                          <p:attrName>style.visibility</p:attrName>
                                        </p:attrNameLst>
                                      </p:cBhvr>
                                      <p:to>
                                        <p:strVal val="visible"/>
                                      </p:to>
                                    </p:set>
                                    <p:animEffect transition="in" filter="wipe(left)">
                                      <p:cBhvr>
                                        <p:cTn id="7" dur="500"/>
                                        <p:tgtEl>
                                          <p:spTgt spid="3586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865"/>
                                        </p:tgtEl>
                                        <p:attrNameLst>
                                          <p:attrName>style.visibility</p:attrName>
                                        </p:attrNameLst>
                                      </p:cBhvr>
                                      <p:to>
                                        <p:strVal val="visible"/>
                                      </p:to>
                                    </p:set>
                                    <p:animEffect transition="in" filter="wipe(left)">
                                      <p:cBhvr>
                                        <p:cTn id="11" dur="500"/>
                                        <p:tgtEl>
                                          <p:spTgt spid="3586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5866"/>
                                        </p:tgtEl>
                                        <p:attrNameLst>
                                          <p:attrName>style.visibility</p:attrName>
                                        </p:attrNameLst>
                                      </p:cBhvr>
                                      <p:to>
                                        <p:strVal val="visible"/>
                                      </p:to>
                                    </p:set>
                                    <p:animEffect transition="in" filter="wipe(left)">
                                      <p:cBhvr>
                                        <p:cTn id="15" dur="500"/>
                                        <p:tgtEl>
                                          <p:spTgt spid="35866"/>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5867"/>
                                        </p:tgtEl>
                                        <p:attrNameLst>
                                          <p:attrName>style.visibility</p:attrName>
                                        </p:attrNameLst>
                                      </p:cBhvr>
                                      <p:to>
                                        <p:strVal val="visible"/>
                                      </p:to>
                                    </p:set>
                                    <p:animEffect transition="in" filter="wipe(left)">
                                      <p:cBhvr>
                                        <p:cTn id="19" dur="500"/>
                                        <p:tgtEl>
                                          <p:spTgt spid="35867"/>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5869"/>
                                        </p:tgtEl>
                                        <p:attrNameLst>
                                          <p:attrName>style.visibility</p:attrName>
                                        </p:attrNameLst>
                                      </p:cBhvr>
                                      <p:to>
                                        <p:strVal val="visible"/>
                                      </p:to>
                                    </p:set>
                                    <p:animEffect transition="in" filter="wipe(left)">
                                      <p:cBhvr>
                                        <p:cTn id="23" dur="500"/>
                                        <p:tgtEl>
                                          <p:spTgt spid="35869"/>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871"/>
                                        </p:tgtEl>
                                        <p:attrNameLst>
                                          <p:attrName>style.visibility</p:attrName>
                                        </p:attrNameLst>
                                      </p:cBhvr>
                                      <p:to>
                                        <p:strVal val="visible"/>
                                      </p:to>
                                    </p:set>
                                    <p:animEffect transition="in" filter="wipe(left)">
                                      <p:cBhvr>
                                        <p:cTn id="27" dur="500"/>
                                        <p:tgtEl>
                                          <p:spTgt spid="35871"/>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5873"/>
                                        </p:tgtEl>
                                        <p:attrNameLst>
                                          <p:attrName>style.visibility</p:attrName>
                                        </p:attrNameLst>
                                      </p:cBhvr>
                                      <p:to>
                                        <p:strVal val="visible"/>
                                      </p:to>
                                    </p:set>
                                    <p:animEffect transition="in" filter="wipe(left)">
                                      <p:cBhvr>
                                        <p:cTn id="31" dur="500"/>
                                        <p:tgtEl>
                                          <p:spTgt spid="35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2" grpId="0" autoUpdateAnimBg="0"/>
      <p:bldP spid="35865" grpId="0" autoUpdateAnimBg="0"/>
      <p:bldP spid="35866" grpId="0" autoUpdateAnimBg="0"/>
      <p:bldP spid="35867" grpId="0" autoUpdateAnimBg="0"/>
      <p:bldP spid="35869" grpId="0" autoUpdateAnimBg="0"/>
      <p:bldP spid="35871" grpId="0" autoUpdateAnimBg="0"/>
      <p:bldP spid="3587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平行四边形 4"/>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8131" name="平行四边形 5"/>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48132" name="文本框 6"/>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2</a:t>
            </a:r>
            <a:endParaRPr lang="zh-CN" altLang="en-US" sz="2800" b="1" dirty="0">
              <a:solidFill>
                <a:srgbClr val="FFFFFF"/>
              </a:solidFill>
              <a:latin typeface="微软雅黑" pitchFamily="34" charset="-122"/>
              <a:ea typeface="微软雅黑" pitchFamily="34" charset="-122"/>
            </a:endParaRPr>
          </a:p>
        </p:txBody>
      </p:sp>
      <p:sp>
        <p:nvSpPr>
          <p:cNvPr id="48133" name="矩形 7"/>
          <p:cNvSpPr>
            <a:spLocks noChangeArrowheads="1"/>
          </p:cNvSpPr>
          <p:nvPr/>
        </p:nvSpPr>
        <p:spPr bwMode="auto">
          <a:xfrm>
            <a:off x="817563" y="423863"/>
            <a:ext cx="25066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小结</a:t>
            </a:r>
            <a:endParaRPr lang="zh-CN" sz="2400" b="1" dirty="0">
              <a:solidFill>
                <a:schemeClr val="bg1"/>
              </a:solidFill>
              <a:latin typeface="微软雅黑" pitchFamily="34" charset="-122"/>
              <a:ea typeface="微软雅黑" pitchFamily="34" charset="-122"/>
            </a:endParaRPr>
          </a:p>
        </p:txBody>
      </p:sp>
      <p:sp>
        <p:nvSpPr>
          <p:cNvPr id="48134" name="Freeform 25"/>
          <p:cNvSpPr>
            <a:spLocks/>
          </p:cNvSpPr>
          <p:nvPr/>
        </p:nvSpPr>
        <p:spPr bwMode="auto">
          <a:xfrm>
            <a:off x="592054" y="3530600"/>
            <a:ext cx="842963" cy="1492250"/>
          </a:xfrm>
          <a:custGeom>
            <a:avLst/>
            <a:gdLst>
              <a:gd name="T0" fmla="*/ 2147483647 w 766"/>
              <a:gd name="T1" fmla="*/ 0 h 1356"/>
              <a:gd name="T2" fmla="*/ 2147483647 w 766"/>
              <a:gd name="T3" fmla="*/ 2147483647 h 1356"/>
              <a:gd name="T4" fmla="*/ 2147483647 w 766"/>
              <a:gd name="T5" fmla="*/ 2147483647 h 1356"/>
              <a:gd name="T6" fmla="*/ 2147483647 w 766"/>
              <a:gd name="T7" fmla="*/ 2147483647 h 1356"/>
              <a:gd name="T8" fmla="*/ 2147483647 w 766"/>
              <a:gd name="T9" fmla="*/ 2147483647 h 1356"/>
              <a:gd name="T10" fmla="*/ 2147483647 w 766"/>
              <a:gd name="T11" fmla="*/ 2147483647 h 1356"/>
              <a:gd name="T12" fmla="*/ 2147483647 w 766"/>
              <a:gd name="T13" fmla="*/ 2147483647 h 1356"/>
              <a:gd name="T14" fmla="*/ 2147483647 w 766"/>
              <a:gd name="T15" fmla="*/ 2147483647 h 1356"/>
              <a:gd name="T16" fmla="*/ 2147483647 w 766"/>
              <a:gd name="T17" fmla="*/ 2147483647 h 1356"/>
              <a:gd name="T18" fmla="*/ 2147483647 w 766"/>
              <a:gd name="T19" fmla="*/ 2147483647 h 1356"/>
              <a:gd name="T20" fmla="*/ 2147483647 w 766"/>
              <a:gd name="T21" fmla="*/ 2147483647 h 1356"/>
              <a:gd name="T22" fmla="*/ 2147483647 w 766"/>
              <a:gd name="T23" fmla="*/ 2147483647 h 1356"/>
              <a:gd name="T24" fmla="*/ 2147483647 w 766"/>
              <a:gd name="T25" fmla="*/ 2147483647 h 1356"/>
              <a:gd name="T26" fmla="*/ 2147483647 w 766"/>
              <a:gd name="T27" fmla="*/ 2147483647 h 1356"/>
              <a:gd name="T28" fmla="*/ 2147483647 w 766"/>
              <a:gd name="T29" fmla="*/ 2147483647 h 1356"/>
              <a:gd name="T30" fmla="*/ 2147483647 w 766"/>
              <a:gd name="T31" fmla="*/ 2147483647 h 1356"/>
              <a:gd name="T32" fmla="*/ 2147483647 w 766"/>
              <a:gd name="T33" fmla="*/ 2147483647 h 1356"/>
              <a:gd name="T34" fmla="*/ 2147483647 w 766"/>
              <a:gd name="T35" fmla="*/ 2147483647 h 1356"/>
              <a:gd name="T36" fmla="*/ 2147483647 w 766"/>
              <a:gd name="T37" fmla="*/ 2147483647 h 1356"/>
              <a:gd name="T38" fmla="*/ 2147483647 w 766"/>
              <a:gd name="T39" fmla="*/ 2147483647 h 1356"/>
              <a:gd name="T40" fmla="*/ 2147483647 w 766"/>
              <a:gd name="T41" fmla="*/ 2147483647 h 1356"/>
              <a:gd name="T42" fmla="*/ 2147483647 w 766"/>
              <a:gd name="T43" fmla="*/ 2147483647 h 1356"/>
              <a:gd name="T44" fmla="*/ 0 w 766"/>
              <a:gd name="T45" fmla="*/ 2147483647 h 1356"/>
              <a:gd name="T46" fmla="*/ 2147483647 w 766"/>
              <a:gd name="T47" fmla="*/ 2147483647 h 1356"/>
              <a:gd name="T48" fmla="*/ 2147483647 w 766"/>
              <a:gd name="T49" fmla="*/ 2147483647 h 1356"/>
              <a:gd name="T50" fmla="*/ 2147483647 w 766"/>
              <a:gd name="T51" fmla="*/ 2147483647 h 1356"/>
              <a:gd name="T52" fmla="*/ 2147483647 w 766"/>
              <a:gd name="T53" fmla="*/ 2147483647 h 1356"/>
              <a:gd name="T54" fmla="*/ 2147483647 w 766"/>
              <a:gd name="T55" fmla="*/ 2147483647 h 1356"/>
              <a:gd name="T56" fmla="*/ 2147483647 w 766"/>
              <a:gd name="T57" fmla="*/ 2147483647 h 1356"/>
              <a:gd name="T58" fmla="*/ 2147483647 w 766"/>
              <a:gd name="T59" fmla="*/ 2147483647 h 1356"/>
              <a:gd name="T60" fmla="*/ 2147483647 w 766"/>
              <a:gd name="T61" fmla="*/ 2147483647 h 1356"/>
              <a:gd name="T62" fmla="*/ 2147483647 w 766"/>
              <a:gd name="T63" fmla="*/ 2147483647 h 1356"/>
              <a:gd name="T64" fmla="*/ 2147483647 w 766"/>
              <a:gd name="T65" fmla="*/ 2147483647 h 1356"/>
              <a:gd name="T66" fmla="*/ 2147483647 w 766"/>
              <a:gd name="T67" fmla="*/ 2147483647 h 1356"/>
              <a:gd name="T68" fmla="*/ 2147483647 w 766"/>
              <a:gd name="T69" fmla="*/ 2147483647 h 1356"/>
              <a:gd name="T70" fmla="*/ 2147483647 w 766"/>
              <a:gd name="T71" fmla="*/ 2147483647 h 1356"/>
              <a:gd name="T72" fmla="*/ 2147483647 w 766"/>
              <a:gd name="T73" fmla="*/ 2147483647 h 1356"/>
              <a:gd name="T74" fmla="*/ 2147483647 w 766"/>
              <a:gd name="T75" fmla="*/ 0 h 13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66" h="1356">
                <a:moveTo>
                  <a:pt x="766" y="0"/>
                </a:moveTo>
                <a:lnTo>
                  <a:pt x="766" y="0"/>
                </a:lnTo>
                <a:lnTo>
                  <a:pt x="736" y="28"/>
                </a:lnTo>
                <a:lnTo>
                  <a:pt x="704" y="60"/>
                </a:lnTo>
                <a:lnTo>
                  <a:pt x="662" y="106"/>
                </a:lnTo>
                <a:lnTo>
                  <a:pt x="616" y="162"/>
                </a:lnTo>
                <a:lnTo>
                  <a:pt x="590" y="194"/>
                </a:lnTo>
                <a:lnTo>
                  <a:pt x="566" y="228"/>
                </a:lnTo>
                <a:lnTo>
                  <a:pt x="540" y="266"/>
                </a:lnTo>
                <a:lnTo>
                  <a:pt x="516" y="306"/>
                </a:lnTo>
                <a:lnTo>
                  <a:pt x="492" y="348"/>
                </a:lnTo>
                <a:lnTo>
                  <a:pt x="468" y="392"/>
                </a:lnTo>
                <a:lnTo>
                  <a:pt x="446" y="438"/>
                </a:lnTo>
                <a:lnTo>
                  <a:pt x="426" y="488"/>
                </a:lnTo>
                <a:lnTo>
                  <a:pt x="408" y="538"/>
                </a:lnTo>
                <a:lnTo>
                  <a:pt x="392" y="592"/>
                </a:lnTo>
                <a:lnTo>
                  <a:pt x="380" y="646"/>
                </a:lnTo>
                <a:lnTo>
                  <a:pt x="370" y="704"/>
                </a:lnTo>
                <a:lnTo>
                  <a:pt x="362" y="762"/>
                </a:lnTo>
                <a:lnTo>
                  <a:pt x="360" y="822"/>
                </a:lnTo>
                <a:lnTo>
                  <a:pt x="360" y="884"/>
                </a:lnTo>
                <a:lnTo>
                  <a:pt x="366" y="948"/>
                </a:lnTo>
                <a:lnTo>
                  <a:pt x="376" y="1012"/>
                </a:lnTo>
                <a:lnTo>
                  <a:pt x="382" y="1044"/>
                </a:lnTo>
                <a:lnTo>
                  <a:pt x="390" y="1078"/>
                </a:lnTo>
                <a:lnTo>
                  <a:pt x="400" y="1112"/>
                </a:lnTo>
                <a:lnTo>
                  <a:pt x="410" y="1146"/>
                </a:lnTo>
                <a:lnTo>
                  <a:pt x="422" y="1180"/>
                </a:lnTo>
                <a:lnTo>
                  <a:pt x="436" y="1214"/>
                </a:lnTo>
                <a:lnTo>
                  <a:pt x="452" y="1250"/>
                </a:lnTo>
                <a:lnTo>
                  <a:pt x="468" y="1284"/>
                </a:lnTo>
                <a:lnTo>
                  <a:pt x="486" y="1320"/>
                </a:lnTo>
                <a:lnTo>
                  <a:pt x="508" y="1356"/>
                </a:lnTo>
                <a:lnTo>
                  <a:pt x="116" y="1288"/>
                </a:lnTo>
                <a:lnTo>
                  <a:pt x="110" y="1286"/>
                </a:lnTo>
                <a:lnTo>
                  <a:pt x="96" y="1274"/>
                </a:lnTo>
                <a:lnTo>
                  <a:pt x="76" y="1252"/>
                </a:lnTo>
                <a:lnTo>
                  <a:pt x="64" y="1238"/>
                </a:lnTo>
                <a:lnTo>
                  <a:pt x="52" y="1220"/>
                </a:lnTo>
                <a:lnTo>
                  <a:pt x="40" y="1200"/>
                </a:lnTo>
                <a:lnTo>
                  <a:pt x="30" y="1176"/>
                </a:lnTo>
                <a:lnTo>
                  <a:pt x="20" y="1148"/>
                </a:lnTo>
                <a:lnTo>
                  <a:pt x="12" y="1118"/>
                </a:lnTo>
                <a:lnTo>
                  <a:pt x="6" y="1084"/>
                </a:lnTo>
                <a:lnTo>
                  <a:pt x="0" y="1046"/>
                </a:lnTo>
                <a:lnTo>
                  <a:pt x="0" y="1002"/>
                </a:lnTo>
                <a:lnTo>
                  <a:pt x="2" y="956"/>
                </a:lnTo>
                <a:lnTo>
                  <a:pt x="6" y="904"/>
                </a:lnTo>
                <a:lnTo>
                  <a:pt x="14" y="852"/>
                </a:lnTo>
                <a:lnTo>
                  <a:pt x="22" y="804"/>
                </a:lnTo>
                <a:lnTo>
                  <a:pt x="34" y="756"/>
                </a:lnTo>
                <a:lnTo>
                  <a:pt x="48" y="710"/>
                </a:lnTo>
                <a:lnTo>
                  <a:pt x="62" y="666"/>
                </a:lnTo>
                <a:lnTo>
                  <a:pt x="80" y="624"/>
                </a:lnTo>
                <a:lnTo>
                  <a:pt x="98" y="584"/>
                </a:lnTo>
                <a:lnTo>
                  <a:pt x="118" y="544"/>
                </a:lnTo>
                <a:lnTo>
                  <a:pt x="140" y="508"/>
                </a:lnTo>
                <a:lnTo>
                  <a:pt x="162" y="470"/>
                </a:lnTo>
                <a:lnTo>
                  <a:pt x="186" y="436"/>
                </a:lnTo>
                <a:lnTo>
                  <a:pt x="212" y="402"/>
                </a:lnTo>
                <a:lnTo>
                  <a:pt x="238" y="370"/>
                </a:lnTo>
                <a:lnTo>
                  <a:pt x="264" y="338"/>
                </a:lnTo>
                <a:lnTo>
                  <a:pt x="292" y="308"/>
                </a:lnTo>
                <a:lnTo>
                  <a:pt x="322" y="278"/>
                </a:lnTo>
                <a:lnTo>
                  <a:pt x="354" y="250"/>
                </a:lnTo>
                <a:lnTo>
                  <a:pt x="390" y="220"/>
                </a:lnTo>
                <a:lnTo>
                  <a:pt x="426" y="194"/>
                </a:lnTo>
                <a:lnTo>
                  <a:pt x="464" y="168"/>
                </a:lnTo>
                <a:lnTo>
                  <a:pt x="502" y="142"/>
                </a:lnTo>
                <a:lnTo>
                  <a:pt x="578" y="98"/>
                </a:lnTo>
                <a:lnTo>
                  <a:pt x="646" y="60"/>
                </a:lnTo>
                <a:lnTo>
                  <a:pt x="704" y="30"/>
                </a:lnTo>
                <a:lnTo>
                  <a:pt x="766" y="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8135" name="Freeform 25"/>
          <p:cNvSpPr>
            <a:spLocks/>
          </p:cNvSpPr>
          <p:nvPr/>
        </p:nvSpPr>
        <p:spPr bwMode="auto">
          <a:xfrm rot="-7050315">
            <a:off x="2996322" y="4526757"/>
            <a:ext cx="842963" cy="1492250"/>
          </a:xfrm>
          <a:custGeom>
            <a:avLst/>
            <a:gdLst>
              <a:gd name="T0" fmla="*/ 2147483647 w 766"/>
              <a:gd name="T1" fmla="*/ 0 h 1356"/>
              <a:gd name="T2" fmla="*/ 2147483647 w 766"/>
              <a:gd name="T3" fmla="*/ 2147483647 h 1356"/>
              <a:gd name="T4" fmla="*/ 2147483647 w 766"/>
              <a:gd name="T5" fmla="*/ 2147483647 h 1356"/>
              <a:gd name="T6" fmla="*/ 2147483647 w 766"/>
              <a:gd name="T7" fmla="*/ 2147483647 h 1356"/>
              <a:gd name="T8" fmla="*/ 2147483647 w 766"/>
              <a:gd name="T9" fmla="*/ 2147483647 h 1356"/>
              <a:gd name="T10" fmla="*/ 2147483647 w 766"/>
              <a:gd name="T11" fmla="*/ 2147483647 h 1356"/>
              <a:gd name="T12" fmla="*/ 2147483647 w 766"/>
              <a:gd name="T13" fmla="*/ 2147483647 h 1356"/>
              <a:gd name="T14" fmla="*/ 2147483647 w 766"/>
              <a:gd name="T15" fmla="*/ 2147483647 h 1356"/>
              <a:gd name="T16" fmla="*/ 2147483647 w 766"/>
              <a:gd name="T17" fmla="*/ 2147483647 h 1356"/>
              <a:gd name="T18" fmla="*/ 2147483647 w 766"/>
              <a:gd name="T19" fmla="*/ 2147483647 h 1356"/>
              <a:gd name="T20" fmla="*/ 2147483647 w 766"/>
              <a:gd name="T21" fmla="*/ 2147483647 h 1356"/>
              <a:gd name="T22" fmla="*/ 2147483647 w 766"/>
              <a:gd name="T23" fmla="*/ 2147483647 h 1356"/>
              <a:gd name="T24" fmla="*/ 2147483647 w 766"/>
              <a:gd name="T25" fmla="*/ 2147483647 h 1356"/>
              <a:gd name="T26" fmla="*/ 2147483647 w 766"/>
              <a:gd name="T27" fmla="*/ 2147483647 h 1356"/>
              <a:gd name="T28" fmla="*/ 2147483647 w 766"/>
              <a:gd name="T29" fmla="*/ 2147483647 h 1356"/>
              <a:gd name="T30" fmla="*/ 2147483647 w 766"/>
              <a:gd name="T31" fmla="*/ 2147483647 h 1356"/>
              <a:gd name="T32" fmla="*/ 2147483647 w 766"/>
              <a:gd name="T33" fmla="*/ 2147483647 h 1356"/>
              <a:gd name="T34" fmla="*/ 2147483647 w 766"/>
              <a:gd name="T35" fmla="*/ 2147483647 h 1356"/>
              <a:gd name="T36" fmla="*/ 2147483647 w 766"/>
              <a:gd name="T37" fmla="*/ 2147483647 h 1356"/>
              <a:gd name="T38" fmla="*/ 2147483647 w 766"/>
              <a:gd name="T39" fmla="*/ 2147483647 h 1356"/>
              <a:gd name="T40" fmla="*/ 2147483647 w 766"/>
              <a:gd name="T41" fmla="*/ 2147483647 h 1356"/>
              <a:gd name="T42" fmla="*/ 2147483647 w 766"/>
              <a:gd name="T43" fmla="*/ 2147483647 h 1356"/>
              <a:gd name="T44" fmla="*/ 0 w 766"/>
              <a:gd name="T45" fmla="*/ 2147483647 h 1356"/>
              <a:gd name="T46" fmla="*/ 2147483647 w 766"/>
              <a:gd name="T47" fmla="*/ 2147483647 h 1356"/>
              <a:gd name="T48" fmla="*/ 2147483647 w 766"/>
              <a:gd name="T49" fmla="*/ 2147483647 h 1356"/>
              <a:gd name="T50" fmla="*/ 2147483647 w 766"/>
              <a:gd name="T51" fmla="*/ 2147483647 h 1356"/>
              <a:gd name="T52" fmla="*/ 2147483647 w 766"/>
              <a:gd name="T53" fmla="*/ 2147483647 h 1356"/>
              <a:gd name="T54" fmla="*/ 2147483647 w 766"/>
              <a:gd name="T55" fmla="*/ 2147483647 h 1356"/>
              <a:gd name="T56" fmla="*/ 2147483647 w 766"/>
              <a:gd name="T57" fmla="*/ 2147483647 h 1356"/>
              <a:gd name="T58" fmla="*/ 2147483647 w 766"/>
              <a:gd name="T59" fmla="*/ 2147483647 h 1356"/>
              <a:gd name="T60" fmla="*/ 2147483647 w 766"/>
              <a:gd name="T61" fmla="*/ 2147483647 h 1356"/>
              <a:gd name="T62" fmla="*/ 2147483647 w 766"/>
              <a:gd name="T63" fmla="*/ 2147483647 h 1356"/>
              <a:gd name="T64" fmla="*/ 2147483647 w 766"/>
              <a:gd name="T65" fmla="*/ 2147483647 h 1356"/>
              <a:gd name="T66" fmla="*/ 2147483647 w 766"/>
              <a:gd name="T67" fmla="*/ 2147483647 h 1356"/>
              <a:gd name="T68" fmla="*/ 2147483647 w 766"/>
              <a:gd name="T69" fmla="*/ 2147483647 h 1356"/>
              <a:gd name="T70" fmla="*/ 2147483647 w 766"/>
              <a:gd name="T71" fmla="*/ 2147483647 h 1356"/>
              <a:gd name="T72" fmla="*/ 2147483647 w 766"/>
              <a:gd name="T73" fmla="*/ 2147483647 h 1356"/>
              <a:gd name="T74" fmla="*/ 2147483647 w 766"/>
              <a:gd name="T75" fmla="*/ 0 h 13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66" h="1356">
                <a:moveTo>
                  <a:pt x="766" y="0"/>
                </a:moveTo>
                <a:lnTo>
                  <a:pt x="766" y="0"/>
                </a:lnTo>
                <a:lnTo>
                  <a:pt x="736" y="28"/>
                </a:lnTo>
                <a:lnTo>
                  <a:pt x="704" y="60"/>
                </a:lnTo>
                <a:lnTo>
                  <a:pt x="662" y="106"/>
                </a:lnTo>
                <a:lnTo>
                  <a:pt x="616" y="162"/>
                </a:lnTo>
                <a:lnTo>
                  <a:pt x="590" y="194"/>
                </a:lnTo>
                <a:lnTo>
                  <a:pt x="566" y="228"/>
                </a:lnTo>
                <a:lnTo>
                  <a:pt x="540" y="266"/>
                </a:lnTo>
                <a:lnTo>
                  <a:pt x="516" y="306"/>
                </a:lnTo>
                <a:lnTo>
                  <a:pt x="492" y="348"/>
                </a:lnTo>
                <a:lnTo>
                  <a:pt x="468" y="392"/>
                </a:lnTo>
                <a:lnTo>
                  <a:pt x="446" y="438"/>
                </a:lnTo>
                <a:lnTo>
                  <a:pt x="426" y="488"/>
                </a:lnTo>
                <a:lnTo>
                  <a:pt x="408" y="538"/>
                </a:lnTo>
                <a:lnTo>
                  <a:pt x="392" y="592"/>
                </a:lnTo>
                <a:lnTo>
                  <a:pt x="380" y="646"/>
                </a:lnTo>
                <a:lnTo>
                  <a:pt x="370" y="704"/>
                </a:lnTo>
                <a:lnTo>
                  <a:pt x="362" y="762"/>
                </a:lnTo>
                <a:lnTo>
                  <a:pt x="360" y="822"/>
                </a:lnTo>
                <a:lnTo>
                  <a:pt x="360" y="884"/>
                </a:lnTo>
                <a:lnTo>
                  <a:pt x="366" y="948"/>
                </a:lnTo>
                <a:lnTo>
                  <a:pt x="376" y="1012"/>
                </a:lnTo>
                <a:lnTo>
                  <a:pt x="382" y="1044"/>
                </a:lnTo>
                <a:lnTo>
                  <a:pt x="390" y="1078"/>
                </a:lnTo>
                <a:lnTo>
                  <a:pt x="400" y="1112"/>
                </a:lnTo>
                <a:lnTo>
                  <a:pt x="410" y="1146"/>
                </a:lnTo>
                <a:lnTo>
                  <a:pt x="422" y="1180"/>
                </a:lnTo>
                <a:lnTo>
                  <a:pt x="436" y="1214"/>
                </a:lnTo>
                <a:lnTo>
                  <a:pt x="452" y="1250"/>
                </a:lnTo>
                <a:lnTo>
                  <a:pt x="468" y="1284"/>
                </a:lnTo>
                <a:lnTo>
                  <a:pt x="486" y="1320"/>
                </a:lnTo>
                <a:lnTo>
                  <a:pt x="508" y="1356"/>
                </a:lnTo>
                <a:lnTo>
                  <a:pt x="116" y="1288"/>
                </a:lnTo>
                <a:lnTo>
                  <a:pt x="110" y="1286"/>
                </a:lnTo>
                <a:lnTo>
                  <a:pt x="96" y="1274"/>
                </a:lnTo>
                <a:lnTo>
                  <a:pt x="76" y="1252"/>
                </a:lnTo>
                <a:lnTo>
                  <a:pt x="64" y="1238"/>
                </a:lnTo>
                <a:lnTo>
                  <a:pt x="52" y="1220"/>
                </a:lnTo>
                <a:lnTo>
                  <a:pt x="40" y="1200"/>
                </a:lnTo>
                <a:lnTo>
                  <a:pt x="30" y="1176"/>
                </a:lnTo>
                <a:lnTo>
                  <a:pt x="20" y="1148"/>
                </a:lnTo>
                <a:lnTo>
                  <a:pt x="12" y="1118"/>
                </a:lnTo>
                <a:lnTo>
                  <a:pt x="6" y="1084"/>
                </a:lnTo>
                <a:lnTo>
                  <a:pt x="0" y="1046"/>
                </a:lnTo>
                <a:lnTo>
                  <a:pt x="0" y="1002"/>
                </a:lnTo>
                <a:lnTo>
                  <a:pt x="2" y="956"/>
                </a:lnTo>
                <a:lnTo>
                  <a:pt x="6" y="904"/>
                </a:lnTo>
                <a:lnTo>
                  <a:pt x="14" y="852"/>
                </a:lnTo>
                <a:lnTo>
                  <a:pt x="22" y="804"/>
                </a:lnTo>
                <a:lnTo>
                  <a:pt x="34" y="756"/>
                </a:lnTo>
                <a:lnTo>
                  <a:pt x="48" y="710"/>
                </a:lnTo>
                <a:lnTo>
                  <a:pt x="62" y="666"/>
                </a:lnTo>
                <a:lnTo>
                  <a:pt x="80" y="624"/>
                </a:lnTo>
                <a:lnTo>
                  <a:pt x="98" y="584"/>
                </a:lnTo>
                <a:lnTo>
                  <a:pt x="118" y="544"/>
                </a:lnTo>
                <a:lnTo>
                  <a:pt x="140" y="508"/>
                </a:lnTo>
                <a:lnTo>
                  <a:pt x="162" y="470"/>
                </a:lnTo>
                <a:lnTo>
                  <a:pt x="186" y="436"/>
                </a:lnTo>
                <a:lnTo>
                  <a:pt x="212" y="402"/>
                </a:lnTo>
                <a:lnTo>
                  <a:pt x="238" y="370"/>
                </a:lnTo>
                <a:lnTo>
                  <a:pt x="264" y="338"/>
                </a:lnTo>
                <a:lnTo>
                  <a:pt x="292" y="308"/>
                </a:lnTo>
                <a:lnTo>
                  <a:pt x="322" y="278"/>
                </a:lnTo>
                <a:lnTo>
                  <a:pt x="354" y="250"/>
                </a:lnTo>
                <a:lnTo>
                  <a:pt x="390" y="220"/>
                </a:lnTo>
                <a:lnTo>
                  <a:pt x="426" y="194"/>
                </a:lnTo>
                <a:lnTo>
                  <a:pt x="464" y="168"/>
                </a:lnTo>
                <a:lnTo>
                  <a:pt x="502" y="142"/>
                </a:lnTo>
                <a:lnTo>
                  <a:pt x="578" y="98"/>
                </a:lnTo>
                <a:lnTo>
                  <a:pt x="646" y="60"/>
                </a:lnTo>
                <a:lnTo>
                  <a:pt x="704" y="30"/>
                </a:lnTo>
                <a:lnTo>
                  <a:pt x="766" y="0"/>
                </a:lnTo>
                <a:close/>
              </a:path>
            </a:pathLst>
          </a:custGeom>
          <a:solidFill>
            <a:srgbClr val="008BB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8136" name="Freeform 25"/>
          <p:cNvSpPr>
            <a:spLocks/>
          </p:cNvSpPr>
          <p:nvPr/>
        </p:nvSpPr>
        <p:spPr bwMode="auto">
          <a:xfrm rot="7202387">
            <a:off x="2693904" y="1879600"/>
            <a:ext cx="842963" cy="1490663"/>
          </a:xfrm>
          <a:custGeom>
            <a:avLst/>
            <a:gdLst>
              <a:gd name="T0" fmla="*/ 2147483647 w 766"/>
              <a:gd name="T1" fmla="*/ 0 h 1356"/>
              <a:gd name="T2" fmla="*/ 2147483647 w 766"/>
              <a:gd name="T3" fmla="*/ 2147483647 h 1356"/>
              <a:gd name="T4" fmla="*/ 2147483647 w 766"/>
              <a:gd name="T5" fmla="*/ 2147483647 h 1356"/>
              <a:gd name="T6" fmla="*/ 2147483647 w 766"/>
              <a:gd name="T7" fmla="*/ 2147483647 h 1356"/>
              <a:gd name="T8" fmla="*/ 2147483647 w 766"/>
              <a:gd name="T9" fmla="*/ 2147483647 h 1356"/>
              <a:gd name="T10" fmla="*/ 2147483647 w 766"/>
              <a:gd name="T11" fmla="*/ 2147483647 h 1356"/>
              <a:gd name="T12" fmla="*/ 2147483647 w 766"/>
              <a:gd name="T13" fmla="*/ 2147483647 h 1356"/>
              <a:gd name="T14" fmla="*/ 2147483647 w 766"/>
              <a:gd name="T15" fmla="*/ 2147483647 h 1356"/>
              <a:gd name="T16" fmla="*/ 2147483647 w 766"/>
              <a:gd name="T17" fmla="*/ 2147483647 h 1356"/>
              <a:gd name="T18" fmla="*/ 2147483647 w 766"/>
              <a:gd name="T19" fmla="*/ 2147483647 h 1356"/>
              <a:gd name="T20" fmla="*/ 2147483647 w 766"/>
              <a:gd name="T21" fmla="*/ 2147483647 h 1356"/>
              <a:gd name="T22" fmla="*/ 2147483647 w 766"/>
              <a:gd name="T23" fmla="*/ 2147483647 h 1356"/>
              <a:gd name="T24" fmla="*/ 2147483647 w 766"/>
              <a:gd name="T25" fmla="*/ 2147483647 h 1356"/>
              <a:gd name="T26" fmla="*/ 2147483647 w 766"/>
              <a:gd name="T27" fmla="*/ 2147483647 h 1356"/>
              <a:gd name="T28" fmla="*/ 2147483647 w 766"/>
              <a:gd name="T29" fmla="*/ 2147483647 h 1356"/>
              <a:gd name="T30" fmla="*/ 2147483647 w 766"/>
              <a:gd name="T31" fmla="*/ 2147483647 h 1356"/>
              <a:gd name="T32" fmla="*/ 2147483647 w 766"/>
              <a:gd name="T33" fmla="*/ 2147483647 h 1356"/>
              <a:gd name="T34" fmla="*/ 2147483647 w 766"/>
              <a:gd name="T35" fmla="*/ 2147483647 h 1356"/>
              <a:gd name="T36" fmla="*/ 2147483647 w 766"/>
              <a:gd name="T37" fmla="*/ 2147483647 h 1356"/>
              <a:gd name="T38" fmla="*/ 2147483647 w 766"/>
              <a:gd name="T39" fmla="*/ 2147483647 h 1356"/>
              <a:gd name="T40" fmla="*/ 2147483647 w 766"/>
              <a:gd name="T41" fmla="*/ 2147483647 h 1356"/>
              <a:gd name="T42" fmla="*/ 2147483647 w 766"/>
              <a:gd name="T43" fmla="*/ 2147483647 h 1356"/>
              <a:gd name="T44" fmla="*/ 0 w 766"/>
              <a:gd name="T45" fmla="*/ 2147483647 h 1356"/>
              <a:gd name="T46" fmla="*/ 2147483647 w 766"/>
              <a:gd name="T47" fmla="*/ 2147483647 h 1356"/>
              <a:gd name="T48" fmla="*/ 2147483647 w 766"/>
              <a:gd name="T49" fmla="*/ 2147483647 h 1356"/>
              <a:gd name="T50" fmla="*/ 2147483647 w 766"/>
              <a:gd name="T51" fmla="*/ 2147483647 h 1356"/>
              <a:gd name="T52" fmla="*/ 2147483647 w 766"/>
              <a:gd name="T53" fmla="*/ 2147483647 h 1356"/>
              <a:gd name="T54" fmla="*/ 2147483647 w 766"/>
              <a:gd name="T55" fmla="*/ 2147483647 h 1356"/>
              <a:gd name="T56" fmla="*/ 2147483647 w 766"/>
              <a:gd name="T57" fmla="*/ 2147483647 h 1356"/>
              <a:gd name="T58" fmla="*/ 2147483647 w 766"/>
              <a:gd name="T59" fmla="*/ 2147483647 h 1356"/>
              <a:gd name="T60" fmla="*/ 2147483647 w 766"/>
              <a:gd name="T61" fmla="*/ 2147483647 h 1356"/>
              <a:gd name="T62" fmla="*/ 2147483647 w 766"/>
              <a:gd name="T63" fmla="*/ 2147483647 h 1356"/>
              <a:gd name="T64" fmla="*/ 2147483647 w 766"/>
              <a:gd name="T65" fmla="*/ 2147483647 h 1356"/>
              <a:gd name="T66" fmla="*/ 2147483647 w 766"/>
              <a:gd name="T67" fmla="*/ 2147483647 h 1356"/>
              <a:gd name="T68" fmla="*/ 2147483647 w 766"/>
              <a:gd name="T69" fmla="*/ 2147483647 h 1356"/>
              <a:gd name="T70" fmla="*/ 2147483647 w 766"/>
              <a:gd name="T71" fmla="*/ 2147483647 h 1356"/>
              <a:gd name="T72" fmla="*/ 2147483647 w 766"/>
              <a:gd name="T73" fmla="*/ 2147483647 h 1356"/>
              <a:gd name="T74" fmla="*/ 2147483647 w 766"/>
              <a:gd name="T75" fmla="*/ 0 h 13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66" h="1356">
                <a:moveTo>
                  <a:pt x="766" y="0"/>
                </a:moveTo>
                <a:lnTo>
                  <a:pt x="766" y="0"/>
                </a:lnTo>
                <a:lnTo>
                  <a:pt x="736" y="28"/>
                </a:lnTo>
                <a:lnTo>
                  <a:pt x="704" y="60"/>
                </a:lnTo>
                <a:lnTo>
                  <a:pt x="662" y="106"/>
                </a:lnTo>
                <a:lnTo>
                  <a:pt x="616" y="162"/>
                </a:lnTo>
                <a:lnTo>
                  <a:pt x="590" y="194"/>
                </a:lnTo>
                <a:lnTo>
                  <a:pt x="566" y="228"/>
                </a:lnTo>
                <a:lnTo>
                  <a:pt x="540" y="266"/>
                </a:lnTo>
                <a:lnTo>
                  <a:pt x="516" y="306"/>
                </a:lnTo>
                <a:lnTo>
                  <a:pt x="492" y="348"/>
                </a:lnTo>
                <a:lnTo>
                  <a:pt x="468" y="392"/>
                </a:lnTo>
                <a:lnTo>
                  <a:pt x="446" y="438"/>
                </a:lnTo>
                <a:lnTo>
                  <a:pt x="426" y="488"/>
                </a:lnTo>
                <a:lnTo>
                  <a:pt x="408" y="538"/>
                </a:lnTo>
                <a:lnTo>
                  <a:pt x="392" y="592"/>
                </a:lnTo>
                <a:lnTo>
                  <a:pt x="380" y="646"/>
                </a:lnTo>
                <a:lnTo>
                  <a:pt x="370" y="704"/>
                </a:lnTo>
                <a:lnTo>
                  <a:pt x="362" y="762"/>
                </a:lnTo>
                <a:lnTo>
                  <a:pt x="360" y="822"/>
                </a:lnTo>
                <a:lnTo>
                  <a:pt x="360" y="884"/>
                </a:lnTo>
                <a:lnTo>
                  <a:pt x="366" y="948"/>
                </a:lnTo>
                <a:lnTo>
                  <a:pt x="376" y="1012"/>
                </a:lnTo>
                <a:lnTo>
                  <a:pt x="382" y="1044"/>
                </a:lnTo>
                <a:lnTo>
                  <a:pt x="390" y="1078"/>
                </a:lnTo>
                <a:lnTo>
                  <a:pt x="400" y="1112"/>
                </a:lnTo>
                <a:lnTo>
                  <a:pt x="410" y="1146"/>
                </a:lnTo>
                <a:lnTo>
                  <a:pt x="422" y="1180"/>
                </a:lnTo>
                <a:lnTo>
                  <a:pt x="436" y="1214"/>
                </a:lnTo>
                <a:lnTo>
                  <a:pt x="452" y="1250"/>
                </a:lnTo>
                <a:lnTo>
                  <a:pt x="468" y="1284"/>
                </a:lnTo>
                <a:lnTo>
                  <a:pt x="486" y="1320"/>
                </a:lnTo>
                <a:lnTo>
                  <a:pt x="508" y="1356"/>
                </a:lnTo>
                <a:lnTo>
                  <a:pt x="116" y="1288"/>
                </a:lnTo>
                <a:lnTo>
                  <a:pt x="110" y="1286"/>
                </a:lnTo>
                <a:lnTo>
                  <a:pt x="96" y="1274"/>
                </a:lnTo>
                <a:lnTo>
                  <a:pt x="76" y="1252"/>
                </a:lnTo>
                <a:lnTo>
                  <a:pt x="64" y="1238"/>
                </a:lnTo>
                <a:lnTo>
                  <a:pt x="52" y="1220"/>
                </a:lnTo>
                <a:lnTo>
                  <a:pt x="40" y="1200"/>
                </a:lnTo>
                <a:lnTo>
                  <a:pt x="30" y="1176"/>
                </a:lnTo>
                <a:lnTo>
                  <a:pt x="20" y="1148"/>
                </a:lnTo>
                <a:lnTo>
                  <a:pt x="12" y="1118"/>
                </a:lnTo>
                <a:lnTo>
                  <a:pt x="6" y="1084"/>
                </a:lnTo>
                <a:lnTo>
                  <a:pt x="0" y="1046"/>
                </a:lnTo>
                <a:lnTo>
                  <a:pt x="0" y="1002"/>
                </a:lnTo>
                <a:lnTo>
                  <a:pt x="2" y="956"/>
                </a:lnTo>
                <a:lnTo>
                  <a:pt x="6" y="904"/>
                </a:lnTo>
                <a:lnTo>
                  <a:pt x="14" y="852"/>
                </a:lnTo>
                <a:lnTo>
                  <a:pt x="22" y="804"/>
                </a:lnTo>
                <a:lnTo>
                  <a:pt x="34" y="756"/>
                </a:lnTo>
                <a:lnTo>
                  <a:pt x="48" y="710"/>
                </a:lnTo>
                <a:lnTo>
                  <a:pt x="62" y="666"/>
                </a:lnTo>
                <a:lnTo>
                  <a:pt x="80" y="624"/>
                </a:lnTo>
                <a:lnTo>
                  <a:pt x="98" y="584"/>
                </a:lnTo>
                <a:lnTo>
                  <a:pt x="118" y="544"/>
                </a:lnTo>
                <a:lnTo>
                  <a:pt x="140" y="508"/>
                </a:lnTo>
                <a:lnTo>
                  <a:pt x="162" y="470"/>
                </a:lnTo>
                <a:lnTo>
                  <a:pt x="186" y="436"/>
                </a:lnTo>
                <a:lnTo>
                  <a:pt x="212" y="402"/>
                </a:lnTo>
                <a:lnTo>
                  <a:pt x="238" y="370"/>
                </a:lnTo>
                <a:lnTo>
                  <a:pt x="264" y="338"/>
                </a:lnTo>
                <a:lnTo>
                  <a:pt x="292" y="308"/>
                </a:lnTo>
                <a:lnTo>
                  <a:pt x="322" y="278"/>
                </a:lnTo>
                <a:lnTo>
                  <a:pt x="354" y="250"/>
                </a:lnTo>
                <a:lnTo>
                  <a:pt x="390" y="220"/>
                </a:lnTo>
                <a:lnTo>
                  <a:pt x="426" y="194"/>
                </a:lnTo>
                <a:lnTo>
                  <a:pt x="464" y="168"/>
                </a:lnTo>
                <a:lnTo>
                  <a:pt x="502" y="142"/>
                </a:lnTo>
                <a:lnTo>
                  <a:pt x="578" y="98"/>
                </a:lnTo>
                <a:lnTo>
                  <a:pt x="646" y="60"/>
                </a:lnTo>
                <a:lnTo>
                  <a:pt x="704" y="30"/>
                </a:lnTo>
                <a:lnTo>
                  <a:pt x="766" y="0"/>
                </a:lnTo>
                <a:close/>
              </a:path>
            </a:pathLst>
          </a:custGeom>
          <a:solidFill>
            <a:srgbClr val="004D8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8139" name="모서리가 둥근 직사각형 236"/>
          <p:cNvSpPr>
            <a:spLocks noChangeArrowheads="1"/>
          </p:cNvSpPr>
          <p:nvPr/>
        </p:nvSpPr>
        <p:spPr bwMode="auto">
          <a:xfrm>
            <a:off x="950829" y="2336800"/>
            <a:ext cx="3078163" cy="3036888"/>
          </a:xfrm>
          <a:prstGeom prst="roundRect">
            <a:avLst>
              <a:gd name="adj" fmla="val 5111"/>
            </a:avLst>
          </a:prstGeom>
          <a:solidFill>
            <a:srgbClr val="44546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ko-KR" altLang="en-US">
              <a:solidFill>
                <a:srgbClr val="FFFFFF"/>
              </a:solidFill>
              <a:latin typeface="Arial" pitchFamily="34" charset="0"/>
              <a:ea typeface="Malgun Gothic" pitchFamily="34" charset="-127"/>
              <a:sym typeface="Arial" pitchFamily="34" charset="0"/>
            </a:endParaRPr>
          </a:p>
        </p:txBody>
      </p:sp>
      <p:sp>
        <p:nvSpPr>
          <p:cNvPr id="48140" name="모서리가 둥근 직사각형 445"/>
          <p:cNvSpPr>
            <a:spLocks noChangeArrowheads="1"/>
          </p:cNvSpPr>
          <p:nvPr/>
        </p:nvSpPr>
        <p:spPr bwMode="auto">
          <a:xfrm>
            <a:off x="6128084" y="3316912"/>
            <a:ext cx="4523872" cy="1193720"/>
          </a:xfrm>
          <a:prstGeom prst="roundRect">
            <a:avLst>
              <a:gd name="adj" fmla="val 465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ko-KR" altLang="en-US" sz="2400">
              <a:solidFill>
                <a:srgbClr val="FFFFFF"/>
              </a:solidFill>
              <a:latin typeface="Arial" pitchFamily="34" charset="0"/>
              <a:ea typeface="Malgun Gothic" pitchFamily="34" charset="-127"/>
              <a:sym typeface="Arial" pitchFamily="34" charset="0"/>
            </a:endParaRPr>
          </a:p>
        </p:txBody>
      </p:sp>
      <p:sp>
        <p:nvSpPr>
          <p:cNvPr id="48141" name="모서리가 둥근 직사각형 450"/>
          <p:cNvSpPr>
            <a:spLocks noChangeArrowheads="1"/>
          </p:cNvSpPr>
          <p:nvPr/>
        </p:nvSpPr>
        <p:spPr bwMode="auto">
          <a:xfrm>
            <a:off x="6128084" y="5004134"/>
            <a:ext cx="4523873" cy="1188118"/>
          </a:xfrm>
          <a:prstGeom prst="roundRect">
            <a:avLst>
              <a:gd name="adj" fmla="val 4657"/>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ko-KR" altLang="en-US" sz="2400">
              <a:solidFill>
                <a:srgbClr val="FFFFFF"/>
              </a:solidFill>
              <a:latin typeface="Arial" pitchFamily="34" charset="0"/>
              <a:ea typeface="Malgun Gothic" pitchFamily="34" charset="-127"/>
              <a:sym typeface="Arial" pitchFamily="34" charset="0"/>
            </a:endParaRPr>
          </a:p>
        </p:txBody>
      </p:sp>
      <p:sp>
        <p:nvSpPr>
          <p:cNvPr id="48142" name="모서리가 둥근 직사각형 438"/>
          <p:cNvSpPr>
            <a:spLocks noChangeArrowheads="1"/>
          </p:cNvSpPr>
          <p:nvPr/>
        </p:nvSpPr>
        <p:spPr bwMode="auto">
          <a:xfrm>
            <a:off x="6128084" y="1735138"/>
            <a:ext cx="4523872" cy="1088273"/>
          </a:xfrm>
          <a:prstGeom prst="roundRect">
            <a:avLst>
              <a:gd name="adj" fmla="val 465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ko-KR" altLang="en-US" sz="2400">
              <a:solidFill>
                <a:srgbClr val="FFFFFF"/>
              </a:solidFill>
              <a:latin typeface="Arial" pitchFamily="34" charset="0"/>
              <a:ea typeface="Malgun Gothic" pitchFamily="34" charset="-127"/>
              <a:sym typeface="Arial" pitchFamily="34" charset="0"/>
            </a:endParaRPr>
          </a:p>
        </p:txBody>
      </p:sp>
      <p:sp>
        <p:nvSpPr>
          <p:cNvPr id="48143" name="Freeform 49"/>
          <p:cNvSpPr>
            <a:spLocks/>
          </p:cNvSpPr>
          <p:nvPr/>
        </p:nvSpPr>
        <p:spPr bwMode="auto">
          <a:xfrm rot="7202387">
            <a:off x="1154823" y="2086769"/>
            <a:ext cx="1852612" cy="1054100"/>
          </a:xfrm>
          <a:custGeom>
            <a:avLst/>
            <a:gdLst>
              <a:gd name="T0" fmla="*/ 2147483647 w 1684"/>
              <a:gd name="T1" fmla="*/ 2147483647 h 958"/>
              <a:gd name="T2" fmla="*/ 2147483647 w 1684"/>
              <a:gd name="T3" fmla="*/ 2147483647 h 958"/>
              <a:gd name="T4" fmla="*/ 2147483647 w 1684"/>
              <a:gd name="T5" fmla="*/ 2147483647 h 958"/>
              <a:gd name="T6" fmla="*/ 2147483647 w 1684"/>
              <a:gd name="T7" fmla="*/ 2147483647 h 958"/>
              <a:gd name="T8" fmla="*/ 2147483647 w 1684"/>
              <a:gd name="T9" fmla="*/ 2147483647 h 958"/>
              <a:gd name="T10" fmla="*/ 2147483647 w 1684"/>
              <a:gd name="T11" fmla="*/ 2147483647 h 958"/>
              <a:gd name="T12" fmla="*/ 2147483647 w 1684"/>
              <a:gd name="T13" fmla="*/ 2147483647 h 958"/>
              <a:gd name="T14" fmla="*/ 2147483647 w 1684"/>
              <a:gd name="T15" fmla="*/ 2147483647 h 958"/>
              <a:gd name="T16" fmla="*/ 2147483647 w 1684"/>
              <a:gd name="T17" fmla="*/ 2147483647 h 958"/>
              <a:gd name="T18" fmla="*/ 2147483647 w 1684"/>
              <a:gd name="T19" fmla="*/ 2147483647 h 958"/>
              <a:gd name="T20" fmla="*/ 2147483647 w 1684"/>
              <a:gd name="T21" fmla="*/ 2147483647 h 958"/>
              <a:gd name="T22" fmla="*/ 2147483647 w 1684"/>
              <a:gd name="T23" fmla="*/ 2147483647 h 958"/>
              <a:gd name="T24" fmla="*/ 2147483647 w 1684"/>
              <a:gd name="T25" fmla="*/ 2147483647 h 958"/>
              <a:gd name="T26" fmla="*/ 2147483647 w 1684"/>
              <a:gd name="T27" fmla="*/ 2147483647 h 958"/>
              <a:gd name="T28" fmla="*/ 2147483647 w 1684"/>
              <a:gd name="T29" fmla="*/ 2147483647 h 958"/>
              <a:gd name="T30" fmla="*/ 2147483647 w 1684"/>
              <a:gd name="T31" fmla="*/ 2147483647 h 958"/>
              <a:gd name="T32" fmla="*/ 2147483647 w 1684"/>
              <a:gd name="T33" fmla="*/ 2147483647 h 958"/>
              <a:gd name="T34" fmla="*/ 0 w 1684"/>
              <a:gd name="T35" fmla="*/ 0 h 958"/>
              <a:gd name="T36" fmla="*/ 2147483647 w 1684"/>
              <a:gd name="T37" fmla="*/ 2147483647 h 958"/>
              <a:gd name="T38" fmla="*/ 2147483647 w 1684"/>
              <a:gd name="T39" fmla="*/ 2147483647 h 958"/>
              <a:gd name="T40" fmla="*/ 2147483647 w 1684"/>
              <a:gd name="T41" fmla="*/ 2147483647 h 958"/>
              <a:gd name="T42" fmla="*/ 2147483647 w 1684"/>
              <a:gd name="T43" fmla="*/ 2147483647 h 958"/>
              <a:gd name="T44" fmla="*/ 2147483647 w 1684"/>
              <a:gd name="T45" fmla="*/ 2147483647 h 958"/>
              <a:gd name="T46" fmla="*/ 2147483647 w 1684"/>
              <a:gd name="T47" fmla="*/ 2147483647 h 958"/>
              <a:gd name="T48" fmla="*/ 2147483647 w 1684"/>
              <a:gd name="T49" fmla="*/ 2147483647 h 958"/>
              <a:gd name="T50" fmla="*/ 2147483647 w 1684"/>
              <a:gd name="T51" fmla="*/ 2147483647 h 958"/>
              <a:gd name="T52" fmla="*/ 2147483647 w 1684"/>
              <a:gd name="T53" fmla="*/ 2147483647 h 958"/>
              <a:gd name="T54" fmla="*/ 2147483647 w 1684"/>
              <a:gd name="T55" fmla="*/ 2147483647 h 958"/>
              <a:gd name="T56" fmla="*/ 2147483647 w 1684"/>
              <a:gd name="T57" fmla="*/ 2147483647 h 958"/>
              <a:gd name="T58" fmla="*/ 2147483647 w 1684"/>
              <a:gd name="T59" fmla="*/ 2147483647 h 958"/>
              <a:gd name="T60" fmla="*/ 2147483647 w 1684"/>
              <a:gd name="T61" fmla="*/ 2147483647 h 958"/>
              <a:gd name="T62" fmla="*/ 2147483647 w 1684"/>
              <a:gd name="T63" fmla="*/ 2147483647 h 958"/>
              <a:gd name="T64" fmla="*/ 2147483647 w 1684"/>
              <a:gd name="T65" fmla="*/ 2147483647 h 958"/>
              <a:gd name="T66" fmla="*/ 2147483647 w 1684"/>
              <a:gd name="T67" fmla="*/ 2147483647 h 958"/>
              <a:gd name="T68" fmla="*/ 2147483647 w 1684"/>
              <a:gd name="T69" fmla="*/ 2147483647 h 958"/>
              <a:gd name="T70" fmla="*/ 2147483647 w 1684"/>
              <a:gd name="T71" fmla="*/ 2147483647 h 958"/>
              <a:gd name="T72" fmla="*/ 2147483647 w 1684"/>
              <a:gd name="T73" fmla="*/ 2147483647 h 958"/>
              <a:gd name="T74" fmla="*/ 2147483647 w 1684"/>
              <a:gd name="T75" fmla="*/ 2147483647 h 958"/>
              <a:gd name="T76" fmla="*/ 2147483647 w 1684"/>
              <a:gd name="T77" fmla="*/ 2147483647 h 958"/>
              <a:gd name="T78" fmla="*/ 2147483647 w 1684"/>
              <a:gd name="T79" fmla="*/ 2147483647 h 958"/>
              <a:gd name="T80" fmla="*/ 2147483647 w 1684"/>
              <a:gd name="T81" fmla="*/ 2147483647 h 958"/>
              <a:gd name="T82" fmla="*/ 2147483647 w 1684"/>
              <a:gd name="T83" fmla="*/ 2147483647 h 958"/>
              <a:gd name="T84" fmla="*/ 2147483647 w 1684"/>
              <a:gd name="T85" fmla="*/ 2147483647 h 958"/>
              <a:gd name="T86" fmla="*/ 2147483647 w 1684"/>
              <a:gd name="T87" fmla="*/ 2147483647 h 958"/>
              <a:gd name="T88" fmla="*/ 2147483647 w 1684"/>
              <a:gd name="T89" fmla="*/ 2147483647 h 958"/>
              <a:gd name="T90" fmla="*/ 2147483647 w 1684"/>
              <a:gd name="T91" fmla="*/ 2147483647 h 958"/>
              <a:gd name="T92" fmla="*/ 2147483647 w 1684"/>
              <a:gd name="T93" fmla="*/ 2147483647 h 958"/>
              <a:gd name="T94" fmla="*/ 2147483647 w 1684"/>
              <a:gd name="T95" fmla="*/ 2147483647 h 958"/>
              <a:gd name="T96" fmla="*/ 2147483647 w 1684"/>
              <a:gd name="T97" fmla="*/ 2147483647 h 958"/>
              <a:gd name="T98" fmla="*/ 2147483647 w 1684"/>
              <a:gd name="T99" fmla="*/ 2147483647 h 958"/>
              <a:gd name="T100" fmla="*/ 2147483647 w 1684"/>
              <a:gd name="T101" fmla="*/ 2147483647 h 9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84" h="958">
                <a:moveTo>
                  <a:pt x="1444" y="678"/>
                </a:moveTo>
                <a:lnTo>
                  <a:pt x="1444" y="678"/>
                </a:lnTo>
                <a:lnTo>
                  <a:pt x="1440" y="656"/>
                </a:lnTo>
                <a:lnTo>
                  <a:pt x="1436" y="630"/>
                </a:lnTo>
                <a:lnTo>
                  <a:pt x="1428" y="598"/>
                </a:lnTo>
                <a:lnTo>
                  <a:pt x="1416" y="558"/>
                </a:lnTo>
                <a:lnTo>
                  <a:pt x="1402" y="514"/>
                </a:lnTo>
                <a:lnTo>
                  <a:pt x="1382" y="468"/>
                </a:lnTo>
                <a:lnTo>
                  <a:pt x="1370" y="444"/>
                </a:lnTo>
                <a:lnTo>
                  <a:pt x="1356" y="420"/>
                </a:lnTo>
                <a:lnTo>
                  <a:pt x="1342" y="396"/>
                </a:lnTo>
                <a:lnTo>
                  <a:pt x="1326" y="374"/>
                </a:lnTo>
                <a:lnTo>
                  <a:pt x="1308" y="350"/>
                </a:lnTo>
                <a:lnTo>
                  <a:pt x="1288" y="328"/>
                </a:lnTo>
                <a:lnTo>
                  <a:pt x="1266" y="306"/>
                </a:lnTo>
                <a:lnTo>
                  <a:pt x="1244" y="284"/>
                </a:lnTo>
                <a:lnTo>
                  <a:pt x="1218" y="264"/>
                </a:lnTo>
                <a:lnTo>
                  <a:pt x="1192" y="246"/>
                </a:lnTo>
                <a:lnTo>
                  <a:pt x="1162" y="228"/>
                </a:lnTo>
                <a:lnTo>
                  <a:pt x="1130" y="214"/>
                </a:lnTo>
                <a:lnTo>
                  <a:pt x="1098" y="200"/>
                </a:lnTo>
                <a:lnTo>
                  <a:pt x="1062" y="190"/>
                </a:lnTo>
                <a:lnTo>
                  <a:pt x="1024" y="180"/>
                </a:lnTo>
                <a:lnTo>
                  <a:pt x="982" y="174"/>
                </a:lnTo>
                <a:lnTo>
                  <a:pt x="940" y="170"/>
                </a:lnTo>
                <a:lnTo>
                  <a:pt x="894" y="168"/>
                </a:lnTo>
                <a:lnTo>
                  <a:pt x="730" y="188"/>
                </a:lnTo>
                <a:lnTo>
                  <a:pt x="580" y="208"/>
                </a:lnTo>
                <a:lnTo>
                  <a:pt x="432" y="230"/>
                </a:lnTo>
                <a:lnTo>
                  <a:pt x="420" y="232"/>
                </a:lnTo>
                <a:lnTo>
                  <a:pt x="386" y="236"/>
                </a:lnTo>
                <a:lnTo>
                  <a:pt x="336" y="238"/>
                </a:lnTo>
                <a:lnTo>
                  <a:pt x="308" y="238"/>
                </a:lnTo>
                <a:lnTo>
                  <a:pt x="276" y="238"/>
                </a:lnTo>
                <a:lnTo>
                  <a:pt x="244" y="234"/>
                </a:lnTo>
                <a:lnTo>
                  <a:pt x="212" y="228"/>
                </a:lnTo>
                <a:lnTo>
                  <a:pt x="178" y="220"/>
                </a:lnTo>
                <a:lnTo>
                  <a:pt x="144" y="208"/>
                </a:lnTo>
                <a:lnTo>
                  <a:pt x="112" y="194"/>
                </a:lnTo>
                <a:lnTo>
                  <a:pt x="82" y="174"/>
                </a:lnTo>
                <a:lnTo>
                  <a:pt x="68" y="162"/>
                </a:lnTo>
                <a:lnTo>
                  <a:pt x="54" y="150"/>
                </a:lnTo>
                <a:lnTo>
                  <a:pt x="42" y="136"/>
                </a:lnTo>
                <a:lnTo>
                  <a:pt x="30" y="122"/>
                </a:lnTo>
                <a:lnTo>
                  <a:pt x="24" y="116"/>
                </a:lnTo>
                <a:lnTo>
                  <a:pt x="20" y="108"/>
                </a:lnTo>
                <a:lnTo>
                  <a:pt x="14" y="96"/>
                </a:lnTo>
                <a:lnTo>
                  <a:pt x="10" y="80"/>
                </a:lnTo>
                <a:lnTo>
                  <a:pt x="4" y="58"/>
                </a:lnTo>
                <a:lnTo>
                  <a:pt x="2" y="32"/>
                </a:lnTo>
                <a:lnTo>
                  <a:pt x="0" y="0"/>
                </a:lnTo>
                <a:lnTo>
                  <a:pt x="0" y="20"/>
                </a:lnTo>
                <a:lnTo>
                  <a:pt x="2" y="42"/>
                </a:lnTo>
                <a:lnTo>
                  <a:pt x="4" y="72"/>
                </a:lnTo>
                <a:lnTo>
                  <a:pt x="12" y="108"/>
                </a:lnTo>
                <a:lnTo>
                  <a:pt x="22" y="152"/>
                </a:lnTo>
                <a:lnTo>
                  <a:pt x="38" y="200"/>
                </a:lnTo>
                <a:lnTo>
                  <a:pt x="60" y="256"/>
                </a:lnTo>
                <a:lnTo>
                  <a:pt x="74" y="284"/>
                </a:lnTo>
                <a:lnTo>
                  <a:pt x="90" y="314"/>
                </a:lnTo>
                <a:lnTo>
                  <a:pt x="106" y="346"/>
                </a:lnTo>
                <a:lnTo>
                  <a:pt x="126" y="378"/>
                </a:lnTo>
                <a:lnTo>
                  <a:pt x="148" y="410"/>
                </a:lnTo>
                <a:lnTo>
                  <a:pt x="172" y="444"/>
                </a:lnTo>
                <a:lnTo>
                  <a:pt x="198" y="478"/>
                </a:lnTo>
                <a:lnTo>
                  <a:pt x="228" y="514"/>
                </a:lnTo>
                <a:lnTo>
                  <a:pt x="260" y="550"/>
                </a:lnTo>
                <a:lnTo>
                  <a:pt x="294" y="586"/>
                </a:lnTo>
                <a:lnTo>
                  <a:pt x="332" y="622"/>
                </a:lnTo>
                <a:lnTo>
                  <a:pt x="374" y="658"/>
                </a:lnTo>
                <a:lnTo>
                  <a:pt x="418" y="696"/>
                </a:lnTo>
                <a:lnTo>
                  <a:pt x="464" y="732"/>
                </a:lnTo>
                <a:lnTo>
                  <a:pt x="516" y="770"/>
                </a:lnTo>
                <a:lnTo>
                  <a:pt x="570" y="806"/>
                </a:lnTo>
                <a:lnTo>
                  <a:pt x="582" y="814"/>
                </a:lnTo>
                <a:lnTo>
                  <a:pt x="614" y="834"/>
                </a:lnTo>
                <a:lnTo>
                  <a:pt x="666" y="862"/>
                </a:lnTo>
                <a:lnTo>
                  <a:pt x="698" y="876"/>
                </a:lnTo>
                <a:lnTo>
                  <a:pt x="732" y="892"/>
                </a:lnTo>
                <a:lnTo>
                  <a:pt x="770" y="908"/>
                </a:lnTo>
                <a:lnTo>
                  <a:pt x="810" y="922"/>
                </a:lnTo>
                <a:lnTo>
                  <a:pt x="854" y="934"/>
                </a:lnTo>
                <a:lnTo>
                  <a:pt x="898" y="944"/>
                </a:lnTo>
                <a:lnTo>
                  <a:pt x="944" y="952"/>
                </a:lnTo>
                <a:lnTo>
                  <a:pt x="990" y="958"/>
                </a:lnTo>
                <a:lnTo>
                  <a:pt x="1038" y="958"/>
                </a:lnTo>
                <a:lnTo>
                  <a:pt x="1086" y="954"/>
                </a:lnTo>
                <a:lnTo>
                  <a:pt x="1094" y="952"/>
                </a:lnTo>
                <a:lnTo>
                  <a:pt x="1116" y="948"/>
                </a:lnTo>
                <a:lnTo>
                  <a:pt x="1152" y="936"/>
                </a:lnTo>
                <a:lnTo>
                  <a:pt x="1198" y="918"/>
                </a:lnTo>
                <a:lnTo>
                  <a:pt x="1224" y="906"/>
                </a:lnTo>
                <a:lnTo>
                  <a:pt x="1252" y="892"/>
                </a:lnTo>
                <a:lnTo>
                  <a:pt x="1280" y="876"/>
                </a:lnTo>
                <a:lnTo>
                  <a:pt x="1310" y="856"/>
                </a:lnTo>
                <a:lnTo>
                  <a:pt x="1340" y="836"/>
                </a:lnTo>
                <a:lnTo>
                  <a:pt x="1370" y="810"/>
                </a:lnTo>
                <a:lnTo>
                  <a:pt x="1400" y="784"/>
                </a:lnTo>
                <a:lnTo>
                  <a:pt x="1430" y="754"/>
                </a:lnTo>
                <a:lnTo>
                  <a:pt x="1434" y="750"/>
                </a:lnTo>
                <a:lnTo>
                  <a:pt x="1444" y="744"/>
                </a:lnTo>
                <a:lnTo>
                  <a:pt x="1462" y="738"/>
                </a:lnTo>
                <a:lnTo>
                  <a:pt x="1474" y="736"/>
                </a:lnTo>
                <a:lnTo>
                  <a:pt x="1488" y="734"/>
                </a:lnTo>
                <a:lnTo>
                  <a:pt x="1518" y="734"/>
                </a:lnTo>
                <a:lnTo>
                  <a:pt x="1562" y="734"/>
                </a:lnTo>
                <a:lnTo>
                  <a:pt x="1604" y="734"/>
                </a:lnTo>
                <a:lnTo>
                  <a:pt x="1630" y="736"/>
                </a:lnTo>
                <a:lnTo>
                  <a:pt x="1646" y="742"/>
                </a:lnTo>
                <a:lnTo>
                  <a:pt x="1658" y="744"/>
                </a:lnTo>
                <a:lnTo>
                  <a:pt x="1664" y="742"/>
                </a:lnTo>
                <a:lnTo>
                  <a:pt x="1668" y="740"/>
                </a:lnTo>
                <a:lnTo>
                  <a:pt x="1680" y="732"/>
                </a:lnTo>
                <a:lnTo>
                  <a:pt x="1684" y="728"/>
                </a:lnTo>
                <a:lnTo>
                  <a:pt x="1684" y="722"/>
                </a:lnTo>
                <a:lnTo>
                  <a:pt x="1684" y="700"/>
                </a:lnTo>
                <a:lnTo>
                  <a:pt x="1684" y="690"/>
                </a:lnTo>
                <a:lnTo>
                  <a:pt x="1680" y="684"/>
                </a:lnTo>
                <a:lnTo>
                  <a:pt x="1676" y="678"/>
                </a:lnTo>
                <a:lnTo>
                  <a:pt x="1672" y="672"/>
                </a:lnTo>
                <a:lnTo>
                  <a:pt x="1668" y="670"/>
                </a:lnTo>
                <a:lnTo>
                  <a:pt x="1662" y="668"/>
                </a:lnTo>
                <a:lnTo>
                  <a:pt x="1658" y="666"/>
                </a:lnTo>
                <a:lnTo>
                  <a:pt x="1654" y="668"/>
                </a:lnTo>
                <a:lnTo>
                  <a:pt x="1636" y="680"/>
                </a:lnTo>
                <a:lnTo>
                  <a:pt x="1624" y="688"/>
                </a:lnTo>
                <a:lnTo>
                  <a:pt x="1618" y="690"/>
                </a:lnTo>
                <a:lnTo>
                  <a:pt x="1600" y="696"/>
                </a:lnTo>
                <a:lnTo>
                  <a:pt x="1586" y="696"/>
                </a:lnTo>
                <a:lnTo>
                  <a:pt x="1568" y="698"/>
                </a:lnTo>
                <a:lnTo>
                  <a:pt x="1544" y="696"/>
                </a:lnTo>
                <a:lnTo>
                  <a:pt x="1516" y="694"/>
                </a:lnTo>
                <a:lnTo>
                  <a:pt x="1506" y="694"/>
                </a:lnTo>
                <a:lnTo>
                  <a:pt x="1484" y="692"/>
                </a:lnTo>
                <a:lnTo>
                  <a:pt x="1470" y="690"/>
                </a:lnTo>
                <a:lnTo>
                  <a:pt x="1458" y="688"/>
                </a:lnTo>
                <a:lnTo>
                  <a:pt x="1448" y="684"/>
                </a:lnTo>
                <a:lnTo>
                  <a:pt x="1444" y="678"/>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8144" name="Freeform 49"/>
          <p:cNvSpPr>
            <a:spLocks/>
          </p:cNvSpPr>
          <p:nvPr/>
        </p:nvSpPr>
        <p:spPr bwMode="auto">
          <a:xfrm rot="-7050315">
            <a:off x="3055061" y="3880644"/>
            <a:ext cx="1852612" cy="1054100"/>
          </a:xfrm>
          <a:custGeom>
            <a:avLst/>
            <a:gdLst>
              <a:gd name="T0" fmla="*/ 2147483647 w 1684"/>
              <a:gd name="T1" fmla="*/ 2147483647 h 958"/>
              <a:gd name="T2" fmla="*/ 2147483647 w 1684"/>
              <a:gd name="T3" fmla="*/ 2147483647 h 958"/>
              <a:gd name="T4" fmla="*/ 2147483647 w 1684"/>
              <a:gd name="T5" fmla="*/ 2147483647 h 958"/>
              <a:gd name="T6" fmla="*/ 2147483647 w 1684"/>
              <a:gd name="T7" fmla="*/ 2147483647 h 958"/>
              <a:gd name="T8" fmla="*/ 2147483647 w 1684"/>
              <a:gd name="T9" fmla="*/ 2147483647 h 958"/>
              <a:gd name="T10" fmla="*/ 2147483647 w 1684"/>
              <a:gd name="T11" fmla="*/ 2147483647 h 958"/>
              <a:gd name="T12" fmla="*/ 2147483647 w 1684"/>
              <a:gd name="T13" fmla="*/ 2147483647 h 958"/>
              <a:gd name="T14" fmla="*/ 2147483647 w 1684"/>
              <a:gd name="T15" fmla="*/ 2147483647 h 958"/>
              <a:gd name="T16" fmla="*/ 2147483647 w 1684"/>
              <a:gd name="T17" fmla="*/ 2147483647 h 958"/>
              <a:gd name="T18" fmla="*/ 2147483647 w 1684"/>
              <a:gd name="T19" fmla="*/ 2147483647 h 958"/>
              <a:gd name="T20" fmla="*/ 2147483647 w 1684"/>
              <a:gd name="T21" fmla="*/ 2147483647 h 958"/>
              <a:gd name="T22" fmla="*/ 2147483647 w 1684"/>
              <a:gd name="T23" fmla="*/ 2147483647 h 958"/>
              <a:gd name="T24" fmla="*/ 2147483647 w 1684"/>
              <a:gd name="T25" fmla="*/ 2147483647 h 958"/>
              <a:gd name="T26" fmla="*/ 2147483647 w 1684"/>
              <a:gd name="T27" fmla="*/ 2147483647 h 958"/>
              <a:gd name="T28" fmla="*/ 2147483647 w 1684"/>
              <a:gd name="T29" fmla="*/ 2147483647 h 958"/>
              <a:gd name="T30" fmla="*/ 2147483647 w 1684"/>
              <a:gd name="T31" fmla="*/ 2147483647 h 958"/>
              <a:gd name="T32" fmla="*/ 2147483647 w 1684"/>
              <a:gd name="T33" fmla="*/ 2147483647 h 958"/>
              <a:gd name="T34" fmla="*/ 0 w 1684"/>
              <a:gd name="T35" fmla="*/ 0 h 958"/>
              <a:gd name="T36" fmla="*/ 2147483647 w 1684"/>
              <a:gd name="T37" fmla="*/ 2147483647 h 958"/>
              <a:gd name="T38" fmla="*/ 2147483647 w 1684"/>
              <a:gd name="T39" fmla="*/ 2147483647 h 958"/>
              <a:gd name="T40" fmla="*/ 2147483647 w 1684"/>
              <a:gd name="T41" fmla="*/ 2147483647 h 958"/>
              <a:gd name="T42" fmla="*/ 2147483647 w 1684"/>
              <a:gd name="T43" fmla="*/ 2147483647 h 958"/>
              <a:gd name="T44" fmla="*/ 2147483647 w 1684"/>
              <a:gd name="T45" fmla="*/ 2147483647 h 958"/>
              <a:gd name="T46" fmla="*/ 2147483647 w 1684"/>
              <a:gd name="T47" fmla="*/ 2147483647 h 958"/>
              <a:gd name="T48" fmla="*/ 2147483647 w 1684"/>
              <a:gd name="T49" fmla="*/ 2147483647 h 958"/>
              <a:gd name="T50" fmla="*/ 2147483647 w 1684"/>
              <a:gd name="T51" fmla="*/ 2147483647 h 958"/>
              <a:gd name="T52" fmla="*/ 2147483647 w 1684"/>
              <a:gd name="T53" fmla="*/ 2147483647 h 958"/>
              <a:gd name="T54" fmla="*/ 2147483647 w 1684"/>
              <a:gd name="T55" fmla="*/ 2147483647 h 958"/>
              <a:gd name="T56" fmla="*/ 2147483647 w 1684"/>
              <a:gd name="T57" fmla="*/ 2147483647 h 958"/>
              <a:gd name="T58" fmla="*/ 2147483647 w 1684"/>
              <a:gd name="T59" fmla="*/ 2147483647 h 958"/>
              <a:gd name="T60" fmla="*/ 2147483647 w 1684"/>
              <a:gd name="T61" fmla="*/ 2147483647 h 958"/>
              <a:gd name="T62" fmla="*/ 2147483647 w 1684"/>
              <a:gd name="T63" fmla="*/ 2147483647 h 958"/>
              <a:gd name="T64" fmla="*/ 2147483647 w 1684"/>
              <a:gd name="T65" fmla="*/ 2147483647 h 958"/>
              <a:gd name="T66" fmla="*/ 2147483647 w 1684"/>
              <a:gd name="T67" fmla="*/ 2147483647 h 958"/>
              <a:gd name="T68" fmla="*/ 2147483647 w 1684"/>
              <a:gd name="T69" fmla="*/ 2147483647 h 958"/>
              <a:gd name="T70" fmla="*/ 2147483647 w 1684"/>
              <a:gd name="T71" fmla="*/ 2147483647 h 958"/>
              <a:gd name="T72" fmla="*/ 2147483647 w 1684"/>
              <a:gd name="T73" fmla="*/ 2147483647 h 958"/>
              <a:gd name="T74" fmla="*/ 2147483647 w 1684"/>
              <a:gd name="T75" fmla="*/ 2147483647 h 958"/>
              <a:gd name="T76" fmla="*/ 2147483647 w 1684"/>
              <a:gd name="T77" fmla="*/ 2147483647 h 958"/>
              <a:gd name="T78" fmla="*/ 2147483647 w 1684"/>
              <a:gd name="T79" fmla="*/ 2147483647 h 958"/>
              <a:gd name="T80" fmla="*/ 2147483647 w 1684"/>
              <a:gd name="T81" fmla="*/ 2147483647 h 958"/>
              <a:gd name="T82" fmla="*/ 2147483647 w 1684"/>
              <a:gd name="T83" fmla="*/ 2147483647 h 958"/>
              <a:gd name="T84" fmla="*/ 2147483647 w 1684"/>
              <a:gd name="T85" fmla="*/ 2147483647 h 958"/>
              <a:gd name="T86" fmla="*/ 2147483647 w 1684"/>
              <a:gd name="T87" fmla="*/ 2147483647 h 958"/>
              <a:gd name="T88" fmla="*/ 2147483647 w 1684"/>
              <a:gd name="T89" fmla="*/ 2147483647 h 958"/>
              <a:gd name="T90" fmla="*/ 2147483647 w 1684"/>
              <a:gd name="T91" fmla="*/ 2147483647 h 958"/>
              <a:gd name="T92" fmla="*/ 2147483647 w 1684"/>
              <a:gd name="T93" fmla="*/ 2147483647 h 958"/>
              <a:gd name="T94" fmla="*/ 2147483647 w 1684"/>
              <a:gd name="T95" fmla="*/ 2147483647 h 958"/>
              <a:gd name="T96" fmla="*/ 2147483647 w 1684"/>
              <a:gd name="T97" fmla="*/ 2147483647 h 958"/>
              <a:gd name="T98" fmla="*/ 2147483647 w 1684"/>
              <a:gd name="T99" fmla="*/ 2147483647 h 958"/>
              <a:gd name="T100" fmla="*/ 2147483647 w 1684"/>
              <a:gd name="T101" fmla="*/ 2147483647 h 9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84" h="958">
                <a:moveTo>
                  <a:pt x="1444" y="678"/>
                </a:moveTo>
                <a:lnTo>
                  <a:pt x="1444" y="678"/>
                </a:lnTo>
                <a:lnTo>
                  <a:pt x="1440" y="656"/>
                </a:lnTo>
                <a:lnTo>
                  <a:pt x="1436" y="630"/>
                </a:lnTo>
                <a:lnTo>
                  <a:pt x="1428" y="598"/>
                </a:lnTo>
                <a:lnTo>
                  <a:pt x="1416" y="558"/>
                </a:lnTo>
                <a:lnTo>
                  <a:pt x="1402" y="514"/>
                </a:lnTo>
                <a:lnTo>
                  <a:pt x="1382" y="468"/>
                </a:lnTo>
                <a:lnTo>
                  <a:pt x="1370" y="444"/>
                </a:lnTo>
                <a:lnTo>
                  <a:pt x="1356" y="420"/>
                </a:lnTo>
                <a:lnTo>
                  <a:pt x="1342" y="396"/>
                </a:lnTo>
                <a:lnTo>
                  <a:pt x="1326" y="374"/>
                </a:lnTo>
                <a:lnTo>
                  <a:pt x="1308" y="350"/>
                </a:lnTo>
                <a:lnTo>
                  <a:pt x="1288" y="328"/>
                </a:lnTo>
                <a:lnTo>
                  <a:pt x="1266" y="306"/>
                </a:lnTo>
                <a:lnTo>
                  <a:pt x="1244" y="284"/>
                </a:lnTo>
                <a:lnTo>
                  <a:pt x="1218" y="264"/>
                </a:lnTo>
                <a:lnTo>
                  <a:pt x="1192" y="246"/>
                </a:lnTo>
                <a:lnTo>
                  <a:pt x="1162" y="228"/>
                </a:lnTo>
                <a:lnTo>
                  <a:pt x="1130" y="214"/>
                </a:lnTo>
                <a:lnTo>
                  <a:pt x="1098" y="200"/>
                </a:lnTo>
                <a:lnTo>
                  <a:pt x="1062" y="190"/>
                </a:lnTo>
                <a:lnTo>
                  <a:pt x="1024" y="180"/>
                </a:lnTo>
                <a:lnTo>
                  <a:pt x="982" y="174"/>
                </a:lnTo>
                <a:lnTo>
                  <a:pt x="940" y="170"/>
                </a:lnTo>
                <a:lnTo>
                  <a:pt x="894" y="168"/>
                </a:lnTo>
                <a:lnTo>
                  <a:pt x="730" y="188"/>
                </a:lnTo>
                <a:lnTo>
                  <a:pt x="580" y="208"/>
                </a:lnTo>
                <a:lnTo>
                  <a:pt x="432" y="230"/>
                </a:lnTo>
                <a:lnTo>
                  <a:pt x="420" y="232"/>
                </a:lnTo>
                <a:lnTo>
                  <a:pt x="386" y="236"/>
                </a:lnTo>
                <a:lnTo>
                  <a:pt x="336" y="238"/>
                </a:lnTo>
                <a:lnTo>
                  <a:pt x="308" y="238"/>
                </a:lnTo>
                <a:lnTo>
                  <a:pt x="276" y="238"/>
                </a:lnTo>
                <a:lnTo>
                  <a:pt x="244" y="234"/>
                </a:lnTo>
                <a:lnTo>
                  <a:pt x="212" y="228"/>
                </a:lnTo>
                <a:lnTo>
                  <a:pt x="178" y="220"/>
                </a:lnTo>
                <a:lnTo>
                  <a:pt x="144" y="208"/>
                </a:lnTo>
                <a:lnTo>
                  <a:pt x="112" y="194"/>
                </a:lnTo>
                <a:lnTo>
                  <a:pt x="82" y="174"/>
                </a:lnTo>
                <a:lnTo>
                  <a:pt x="68" y="162"/>
                </a:lnTo>
                <a:lnTo>
                  <a:pt x="54" y="150"/>
                </a:lnTo>
                <a:lnTo>
                  <a:pt x="42" y="136"/>
                </a:lnTo>
                <a:lnTo>
                  <a:pt x="30" y="122"/>
                </a:lnTo>
                <a:lnTo>
                  <a:pt x="24" y="116"/>
                </a:lnTo>
                <a:lnTo>
                  <a:pt x="20" y="108"/>
                </a:lnTo>
                <a:lnTo>
                  <a:pt x="14" y="96"/>
                </a:lnTo>
                <a:lnTo>
                  <a:pt x="10" y="80"/>
                </a:lnTo>
                <a:lnTo>
                  <a:pt x="4" y="58"/>
                </a:lnTo>
                <a:lnTo>
                  <a:pt x="2" y="32"/>
                </a:lnTo>
                <a:lnTo>
                  <a:pt x="0" y="0"/>
                </a:lnTo>
                <a:lnTo>
                  <a:pt x="0" y="20"/>
                </a:lnTo>
                <a:lnTo>
                  <a:pt x="2" y="42"/>
                </a:lnTo>
                <a:lnTo>
                  <a:pt x="4" y="72"/>
                </a:lnTo>
                <a:lnTo>
                  <a:pt x="12" y="108"/>
                </a:lnTo>
                <a:lnTo>
                  <a:pt x="22" y="152"/>
                </a:lnTo>
                <a:lnTo>
                  <a:pt x="38" y="200"/>
                </a:lnTo>
                <a:lnTo>
                  <a:pt x="60" y="256"/>
                </a:lnTo>
                <a:lnTo>
                  <a:pt x="74" y="284"/>
                </a:lnTo>
                <a:lnTo>
                  <a:pt x="90" y="314"/>
                </a:lnTo>
                <a:lnTo>
                  <a:pt x="106" y="346"/>
                </a:lnTo>
                <a:lnTo>
                  <a:pt x="126" y="378"/>
                </a:lnTo>
                <a:lnTo>
                  <a:pt x="148" y="410"/>
                </a:lnTo>
                <a:lnTo>
                  <a:pt x="172" y="444"/>
                </a:lnTo>
                <a:lnTo>
                  <a:pt x="198" y="478"/>
                </a:lnTo>
                <a:lnTo>
                  <a:pt x="228" y="514"/>
                </a:lnTo>
                <a:lnTo>
                  <a:pt x="260" y="550"/>
                </a:lnTo>
                <a:lnTo>
                  <a:pt x="294" y="586"/>
                </a:lnTo>
                <a:lnTo>
                  <a:pt x="332" y="622"/>
                </a:lnTo>
                <a:lnTo>
                  <a:pt x="374" y="658"/>
                </a:lnTo>
                <a:lnTo>
                  <a:pt x="418" y="696"/>
                </a:lnTo>
                <a:lnTo>
                  <a:pt x="464" y="732"/>
                </a:lnTo>
                <a:lnTo>
                  <a:pt x="516" y="770"/>
                </a:lnTo>
                <a:lnTo>
                  <a:pt x="570" y="806"/>
                </a:lnTo>
                <a:lnTo>
                  <a:pt x="582" y="814"/>
                </a:lnTo>
                <a:lnTo>
                  <a:pt x="614" y="834"/>
                </a:lnTo>
                <a:lnTo>
                  <a:pt x="666" y="862"/>
                </a:lnTo>
                <a:lnTo>
                  <a:pt x="698" y="876"/>
                </a:lnTo>
                <a:lnTo>
                  <a:pt x="732" y="892"/>
                </a:lnTo>
                <a:lnTo>
                  <a:pt x="770" y="908"/>
                </a:lnTo>
                <a:lnTo>
                  <a:pt x="810" y="922"/>
                </a:lnTo>
                <a:lnTo>
                  <a:pt x="854" y="934"/>
                </a:lnTo>
                <a:lnTo>
                  <a:pt x="898" y="944"/>
                </a:lnTo>
                <a:lnTo>
                  <a:pt x="944" y="952"/>
                </a:lnTo>
                <a:lnTo>
                  <a:pt x="990" y="958"/>
                </a:lnTo>
                <a:lnTo>
                  <a:pt x="1038" y="958"/>
                </a:lnTo>
                <a:lnTo>
                  <a:pt x="1086" y="954"/>
                </a:lnTo>
                <a:lnTo>
                  <a:pt x="1094" y="952"/>
                </a:lnTo>
                <a:lnTo>
                  <a:pt x="1116" y="948"/>
                </a:lnTo>
                <a:lnTo>
                  <a:pt x="1152" y="936"/>
                </a:lnTo>
                <a:lnTo>
                  <a:pt x="1198" y="918"/>
                </a:lnTo>
                <a:lnTo>
                  <a:pt x="1224" y="906"/>
                </a:lnTo>
                <a:lnTo>
                  <a:pt x="1252" y="892"/>
                </a:lnTo>
                <a:lnTo>
                  <a:pt x="1280" y="876"/>
                </a:lnTo>
                <a:lnTo>
                  <a:pt x="1310" y="856"/>
                </a:lnTo>
                <a:lnTo>
                  <a:pt x="1340" y="836"/>
                </a:lnTo>
                <a:lnTo>
                  <a:pt x="1370" y="810"/>
                </a:lnTo>
                <a:lnTo>
                  <a:pt x="1400" y="784"/>
                </a:lnTo>
                <a:lnTo>
                  <a:pt x="1430" y="754"/>
                </a:lnTo>
                <a:lnTo>
                  <a:pt x="1434" y="750"/>
                </a:lnTo>
                <a:lnTo>
                  <a:pt x="1444" y="744"/>
                </a:lnTo>
                <a:lnTo>
                  <a:pt x="1462" y="738"/>
                </a:lnTo>
                <a:lnTo>
                  <a:pt x="1474" y="736"/>
                </a:lnTo>
                <a:lnTo>
                  <a:pt x="1488" y="734"/>
                </a:lnTo>
                <a:lnTo>
                  <a:pt x="1518" y="734"/>
                </a:lnTo>
                <a:lnTo>
                  <a:pt x="1562" y="734"/>
                </a:lnTo>
                <a:lnTo>
                  <a:pt x="1604" y="734"/>
                </a:lnTo>
                <a:lnTo>
                  <a:pt x="1630" y="736"/>
                </a:lnTo>
                <a:lnTo>
                  <a:pt x="1646" y="742"/>
                </a:lnTo>
                <a:lnTo>
                  <a:pt x="1658" y="744"/>
                </a:lnTo>
                <a:lnTo>
                  <a:pt x="1664" y="742"/>
                </a:lnTo>
                <a:lnTo>
                  <a:pt x="1668" y="740"/>
                </a:lnTo>
                <a:lnTo>
                  <a:pt x="1680" y="732"/>
                </a:lnTo>
                <a:lnTo>
                  <a:pt x="1684" y="728"/>
                </a:lnTo>
                <a:lnTo>
                  <a:pt x="1684" y="722"/>
                </a:lnTo>
                <a:lnTo>
                  <a:pt x="1684" y="700"/>
                </a:lnTo>
                <a:lnTo>
                  <a:pt x="1684" y="690"/>
                </a:lnTo>
                <a:lnTo>
                  <a:pt x="1680" y="684"/>
                </a:lnTo>
                <a:lnTo>
                  <a:pt x="1676" y="678"/>
                </a:lnTo>
                <a:lnTo>
                  <a:pt x="1672" y="672"/>
                </a:lnTo>
                <a:lnTo>
                  <a:pt x="1668" y="670"/>
                </a:lnTo>
                <a:lnTo>
                  <a:pt x="1662" y="668"/>
                </a:lnTo>
                <a:lnTo>
                  <a:pt x="1658" y="666"/>
                </a:lnTo>
                <a:lnTo>
                  <a:pt x="1654" y="668"/>
                </a:lnTo>
                <a:lnTo>
                  <a:pt x="1636" y="680"/>
                </a:lnTo>
                <a:lnTo>
                  <a:pt x="1624" y="688"/>
                </a:lnTo>
                <a:lnTo>
                  <a:pt x="1618" y="690"/>
                </a:lnTo>
                <a:lnTo>
                  <a:pt x="1600" y="696"/>
                </a:lnTo>
                <a:lnTo>
                  <a:pt x="1586" y="696"/>
                </a:lnTo>
                <a:lnTo>
                  <a:pt x="1568" y="698"/>
                </a:lnTo>
                <a:lnTo>
                  <a:pt x="1544" y="696"/>
                </a:lnTo>
                <a:lnTo>
                  <a:pt x="1516" y="694"/>
                </a:lnTo>
                <a:lnTo>
                  <a:pt x="1506" y="694"/>
                </a:lnTo>
                <a:lnTo>
                  <a:pt x="1484" y="692"/>
                </a:lnTo>
                <a:lnTo>
                  <a:pt x="1470" y="690"/>
                </a:lnTo>
                <a:lnTo>
                  <a:pt x="1458" y="688"/>
                </a:lnTo>
                <a:lnTo>
                  <a:pt x="1448" y="684"/>
                </a:lnTo>
                <a:lnTo>
                  <a:pt x="1444" y="678"/>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48145" name="Freeform 49"/>
          <p:cNvSpPr>
            <a:spLocks/>
          </p:cNvSpPr>
          <p:nvPr/>
        </p:nvSpPr>
        <p:spPr bwMode="auto">
          <a:xfrm>
            <a:off x="593642" y="4649788"/>
            <a:ext cx="1852612" cy="1054100"/>
          </a:xfrm>
          <a:custGeom>
            <a:avLst/>
            <a:gdLst>
              <a:gd name="T0" fmla="*/ 2147483647 w 1684"/>
              <a:gd name="T1" fmla="*/ 2147483647 h 958"/>
              <a:gd name="T2" fmla="*/ 2147483647 w 1684"/>
              <a:gd name="T3" fmla="*/ 2147483647 h 958"/>
              <a:gd name="T4" fmla="*/ 2147483647 w 1684"/>
              <a:gd name="T5" fmla="*/ 2147483647 h 958"/>
              <a:gd name="T6" fmla="*/ 2147483647 w 1684"/>
              <a:gd name="T7" fmla="*/ 2147483647 h 958"/>
              <a:gd name="T8" fmla="*/ 2147483647 w 1684"/>
              <a:gd name="T9" fmla="*/ 2147483647 h 958"/>
              <a:gd name="T10" fmla="*/ 2147483647 w 1684"/>
              <a:gd name="T11" fmla="*/ 2147483647 h 958"/>
              <a:gd name="T12" fmla="*/ 2147483647 w 1684"/>
              <a:gd name="T13" fmla="*/ 2147483647 h 958"/>
              <a:gd name="T14" fmla="*/ 2147483647 w 1684"/>
              <a:gd name="T15" fmla="*/ 2147483647 h 958"/>
              <a:gd name="T16" fmla="*/ 2147483647 w 1684"/>
              <a:gd name="T17" fmla="*/ 2147483647 h 958"/>
              <a:gd name="T18" fmla="*/ 2147483647 w 1684"/>
              <a:gd name="T19" fmla="*/ 2147483647 h 958"/>
              <a:gd name="T20" fmla="*/ 2147483647 w 1684"/>
              <a:gd name="T21" fmla="*/ 2147483647 h 958"/>
              <a:gd name="T22" fmla="*/ 2147483647 w 1684"/>
              <a:gd name="T23" fmla="*/ 2147483647 h 958"/>
              <a:gd name="T24" fmla="*/ 2147483647 w 1684"/>
              <a:gd name="T25" fmla="*/ 2147483647 h 958"/>
              <a:gd name="T26" fmla="*/ 2147483647 w 1684"/>
              <a:gd name="T27" fmla="*/ 2147483647 h 958"/>
              <a:gd name="T28" fmla="*/ 2147483647 w 1684"/>
              <a:gd name="T29" fmla="*/ 2147483647 h 958"/>
              <a:gd name="T30" fmla="*/ 2147483647 w 1684"/>
              <a:gd name="T31" fmla="*/ 2147483647 h 958"/>
              <a:gd name="T32" fmla="*/ 2147483647 w 1684"/>
              <a:gd name="T33" fmla="*/ 2147483647 h 958"/>
              <a:gd name="T34" fmla="*/ 0 w 1684"/>
              <a:gd name="T35" fmla="*/ 0 h 958"/>
              <a:gd name="T36" fmla="*/ 2147483647 w 1684"/>
              <a:gd name="T37" fmla="*/ 2147483647 h 958"/>
              <a:gd name="T38" fmla="*/ 2147483647 w 1684"/>
              <a:gd name="T39" fmla="*/ 2147483647 h 958"/>
              <a:gd name="T40" fmla="*/ 2147483647 w 1684"/>
              <a:gd name="T41" fmla="*/ 2147483647 h 958"/>
              <a:gd name="T42" fmla="*/ 2147483647 w 1684"/>
              <a:gd name="T43" fmla="*/ 2147483647 h 958"/>
              <a:gd name="T44" fmla="*/ 2147483647 w 1684"/>
              <a:gd name="T45" fmla="*/ 2147483647 h 958"/>
              <a:gd name="T46" fmla="*/ 2147483647 w 1684"/>
              <a:gd name="T47" fmla="*/ 2147483647 h 958"/>
              <a:gd name="T48" fmla="*/ 2147483647 w 1684"/>
              <a:gd name="T49" fmla="*/ 2147483647 h 958"/>
              <a:gd name="T50" fmla="*/ 2147483647 w 1684"/>
              <a:gd name="T51" fmla="*/ 2147483647 h 958"/>
              <a:gd name="T52" fmla="*/ 2147483647 w 1684"/>
              <a:gd name="T53" fmla="*/ 2147483647 h 958"/>
              <a:gd name="T54" fmla="*/ 2147483647 w 1684"/>
              <a:gd name="T55" fmla="*/ 2147483647 h 958"/>
              <a:gd name="T56" fmla="*/ 2147483647 w 1684"/>
              <a:gd name="T57" fmla="*/ 2147483647 h 958"/>
              <a:gd name="T58" fmla="*/ 2147483647 w 1684"/>
              <a:gd name="T59" fmla="*/ 2147483647 h 958"/>
              <a:gd name="T60" fmla="*/ 2147483647 w 1684"/>
              <a:gd name="T61" fmla="*/ 2147483647 h 958"/>
              <a:gd name="T62" fmla="*/ 2147483647 w 1684"/>
              <a:gd name="T63" fmla="*/ 2147483647 h 958"/>
              <a:gd name="T64" fmla="*/ 2147483647 w 1684"/>
              <a:gd name="T65" fmla="*/ 2147483647 h 958"/>
              <a:gd name="T66" fmla="*/ 2147483647 w 1684"/>
              <a:gd name="T67" fmla="*/ 2147483647 h 958"/>
              <a:gd name="T68" fmla="*/ 2147483647 w 1684"/>
              <a:gd name="T69" fmla="*/ 2147483647 h 958"/>
              <a:gd name="T70" fmla="*/ 2147483647 w 1684"/>
              <a:gd name="T71" fmla="*/ 2147483647 h 958"/>
              <a:gd name="T72" fmla="*/ 2147483647 w 1684"/>
              <a:gd name="T73" fmla="*/ 2147483647 h 958"/>
              <a:gd name="T74" fmla="*/ 2147483647 w 1684"/>
              <a:gd name="T75" fmla="*/ 2147483647 h 958"/>
              <a:gd name="T76" fmla="*/ 2147483647 w 1684"/>
              <a:gd name="T77" fmla="*/ 2147483647 h 958"/>
              <a:gd name="T78" fmla="*/ 2147483647 w 1684"/>
              <a:gd name="T79" fmla="*/ 2147483647 h 958"/>
              <a:gd name="T80" fmla="*/ 2147483647 w 1684"/>
              <a:gd name="T81" fmla="*/ 2147483647 h 958"/>
              <a:gd name="T82" fmla="*/ 2147483647 w 1684"/>
              <a:gd name="T83" fmla="*/ 2147483647 h 958"/>
              <a:gd name="T84" fmla="*/ 2147483647 w 1684"/>
              <a:gd name="T85" fmla="*/ 2147483647 h 958"/>
              <a:gd name="T86" fmla="*/ 2147483647 w 1684"/>
              <a:gd name="T87" fmla="*/ 2147483647 h 958"/>
              <a:gd name="T88" fmla="*/ 2147483647 w 1684"/>
              <a:gd name="T89" fmla="*/ 2147483647 h 958"/>
              <a:gd name="T90" fmla="*/ 2147483647 w 1684"/>
              <a:gd name="T91" fmla="*/ 2147483647 h 958"/>
              <a:gd name="T92" fmla="*/ 2147483647 w 1684"/>
              <a:gd name="T93" fmla="*/ 2147483647 h 958"/>
              <a:gd name="T94" fmla="*/ 2147483647 w 1684"/>
              <a:gd name="T95" fmla="*/ 2147483647 h 958"/>
              <a:gd name="T96" fmla="*/ 2147483647 w 1684"/>
              <a:gd name="T97" fmla="*/ 2147483647 h 958"/>
              <a:gd name="T98" fmla="*/ 2147483647 w 1684"/>
              <a:gd name="T99" fmla="*/ 2147483647 h 958"/>
              <a:gd name="T100" fmla="*/ 2147483647 w 1684"/>
              <a:gd name="T101" fmla="*/ 2147483647 h 9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84" h="958">
                <a:moveTo>
                  <a:pt x="1444" y="678"/>
                </a:moveTo>
                <a:lnTo>
                  <a:pt x="1444" y="678"/>
                </a:lnTo>
                <a:lnTo>
                  <a:pt x="1440" y="656"/>
                </a:lnTo>
                <a:lnTo>
                  <a:pt x="1436" y="630"/>
                </a:lnTo>
                <a:lnTo>
                  <a:pt x="1428" y="598"/>
                </a:lnTo>
                <a:lnTo>
                  <a:pt x="1416" y="558"/>
                </a:lnTo>
                <a:lnTo>
                  <a:pt x="1402" y="514"/>
                </a:lnTo>
                <a:lnTo>
                  <a:pt x="1382" y="468"/>
                </a:lnTo>
                <a:lnTo>
                  <a:pt x="1370" y="444"/>
                </a:lnTo>
                <a:lnTo>
                  <a:pt x="1356" y="420"/>
                </a:lnTo>
                <a:lnTo>
                  <a:pt x="1342" y="396"/>
                </a:lnTo>
                <a:lnTo>
                  <a:pt x="1326" y="374"/>
                </a:lnTo>
                <a:lnTo>
                  <a:pt x="1308" y="350"/>
                </a:lnTo>
                <a:lnTo>
                  <a:pt x="1288" y="328"/>
                </a:lnTo>
                <a:lnTo>
                  <a:pt x="1266" y="306"/>
                </a:lnTo>
                <a:lnTo>
                  <a:pt x="1244" y="284"/>
                </a:lnTo>
                <a:lnTo>
                  <a:pt x="1218" y="264"/>
                </a:lnTo>
                <a:lnTo>
                  <a:pt x="1192" y="246"/>
                </a:lnTo>
                <a:lnTo>
                  <a:pt x="1162" y="228"/>
                </a:lnTo>
                <a:lnTo>
                  <a:pt x="1130" y="214"/>
                </a:lnTo>
                <a:lnTo>
                  <a:pt x="1098" y="200"/>
                </a:lnTo>
                <a:lnTo>
                  <a:pt x="1062" y="190"/>
                </a:lnTo>
                <a:lnTo>
                  <a:pt x="1024" y="180"/>
                </a:lnTo>
                <a:lnTo>
                  <a:pt x="982" y="174"/>
                </a:lnTo>
                <a:lnTo>
                  <a:pt x="940" y="170"/>
                </a:lnTo>
                <a:lnTo>
                  <a:pt x="894" y="168"/>
                </a:lnTo>
                <a:lnTo>
                  <a:pt x="730" y="188"/>
                </a:lnTo>
                <a:lnTo>
                  <a:pt x="580" y="208"/>
                </a:lnTo>
                <a:lnTo>
                  <a:pt x="432" y="230"/>
                </a:lnTo>
                <a:lnTo>
                  <a:pt x="420" y="232"/>
                </a:lnTo>
                <a:lnTo>
                  <a:pt x="386" y="236"/>
                </a:lnTo>
                <a:lnTo>
                  <a:pt x="336" y="238"/>
                </a:lnTo>
                <a:lnTo>
                  <a:pt x="308" y="238"/>
                </a:lnTo>
                <a:lnTo>
                  <a:pt x="276" y="238"/>
                </a:lnTo>
                <a:lnTo>
                  <a:pt x="244" y="234"/>
                </a:lnTo>
                <a:lnTo>
                  <a:pt x="212" y="228"/>
                </a:lnTo>
                <a:lnTo>
                  <a:pt x="178" y="220"/>
                </a:lnTo>
                <a:lnTo>
                  <a:pt x="144" y="208"/>
                </a:lnTo>
                <a:lnTo>
                  <a:pt x="112" y="194"/>
                </a:lnTo>
                <a:lnTo>
                  <a:pt x="82" y="174"/>
                </a:lnTo>
                <a:lnTo>
                  <a:pt x="68" y="162"/>
                </a:lnTo>
                <a:lnTo>
                  <a:pt x="54" y="150"/>
                </a:lnTo>
                <a:lnTo>
                  <a:pt x="42" y="136"/>
                </a:lnTo>
                <a:lnTo>
                  <a:pt x="30" y="122"/>
                </a:lnTo>
                <a:lnTo>
                  <a:pt x="24" y="116"/>
                </a:lnTo>
                <a:lnTo>
                  <a:pt x="20" y="108"/>
                </a:lnTo>
                <a:lnTo>
                  <a:pt x="14" y="96"/>
                </a:lnTo>
                <a:lnTo>
                  <a:pt x="10" y="80"/>
                </a:lnTo>
                <a:lnTo>
                  <a:pt x="4" y="58"/>
                </a:lnTo>
                <a:lnTo>
                  <a:pt x="2" y="32"/>
                </a:lnTo>
                <a:lnTo>
                  <a:pt x="0" y="0"/>
                </a:lnTo>
                <a:lnTo>
                  <a:pt x="0" y="20"/>
                </a:lnTo>
                <a:lnTo>
                  <a:pt x="2" y="42"/>
                </a:lnTo>
                <a:lnTo>
                  <a:pt x="4" y="72"/>
                </a:lnTo>
                <a:lnTo>
                  <a:pt x="12" y="108"/>
                </a:lnTo>
                <a:lnTo>
                  <a:pt x="22" y="152"/>
                </a:lnTo>
                <a:lnTo>
                  <a:pt x="38" y="200"/>
                </a:lnTo>
                <a:lnTo>
                  <a:pt x="60" y="256"/>
                </a:lnTo>
                <a:lnTo>
                  <a:pt x="74" y="284"/>
                </a:lnTo>
                <a:lnTo>
                  <a:pt x="90" y="314"/>
                </a:lnTo>
                <a:lnTo>
                  <a:pt x="106" y="346"/>
                </a:lnTo>
                <a:lnTo>
                  <a:pt x="126" y="378"/>
                </a:lnTo>
                <a:lnTo>
                  <a:pt x="148" y="410"/>
                </a:lnTo>
                <a:lnTo>
                  <a:pt x="172" y="444"/>
                </a:lnTo>
                <a:lnTo>
                  <a:pt x="198" y="478"/>
                </a:lnTo>
                <a:lnTo>
                  <a:pt x="228" y="514"/>
                </a:lnTo>
                <a:lnTo>
                  <a:pt x="260" y="550"/>
                </a:lnTo>
                <a:lnTo>
                  <a:pt x="294" y="586"/>
                </a:lnTo>
                <a:lnTo>
                  <a:pt x="332" y="622"/>
                </a:lnTo>
                <a:lnTo>
                  <a:pt x="374" y="658"/>
                </a:lnTo>
                <a:lnTo>
                  <a:pt x="418" y="696"/>
                </a:lnTo>
                <a:lnTo>
                  <a:pt x="464" y="732"/>
                </a:lnTo>
                <a:lnTo>
                  <a:pt x="516" y="770"/>
                </a:lnTo>
                <a:lnTo>
                  <a:pt x="570" y="806"/>
                </a:lnTo>
                <a:lnTo>
                  <a:pt x="582" y="814"/>
                </a:lnTo>
                <a:lnTo>
                  <a:pt x="614" y="834"/>
                </a:lnTo>
                <a:lnTo>
                  <a:pt x="666" y="862"/>
                </a:lnTo>
                <a:lnTo>
                  <a:pt x="698" y="876"/>
                </a:lnTo>
                <a:lnTo>
                  <a:pt x="732" y="892"/>
                </a:lnTo>
                <a:lnTo>
                  <a:pt x="770" y="908"/>
                </a:lnTo>
                <a:lnTo>
                  <a:pt x="810" y="922"/>
                </a:lnTo>
                <a:lnTo>
                  <a:pt x="854" y="934"/>
                </a:lnTo>
                <a:lnTo>
                  <a:pt x="898" y="944"/>
                </a:lnTo>
                <a:lnTo>
                  <a:pt x="944" y="952"/>
                </a:lnTo>
                <a:lnTo>
                  <a:pt x="990" y="958"/>
                </a:lnTo>
                <a:lnTo>
                  <a:pt x="1038" y="958"/>
                </a:lnTo>
                <a:lnTo>
                  <a:pt x="1086" y="954"/>
                </a:lnTo>
                <a:lnTo>
                  <a:pt x="1094" y="952"/>
                </a:lnTo>
                <a:lnTo>
                  <a:pt x="1116" y="948"/>
                </a:lnTo>
                <a:lnTo>
                  <a:pt x="1152" y="936"/>
                </a:lnTo>
                <a:lnTo>
                  <a:pt x="1198" y="918"/>
                </a:lnTo>
                <a:lnTo>
                  <a:pt x="1224" y="906"/>
                </a:lnTo>
                <a:lnTo>
                  <a:pt x="1252" y="892"/>
                </a:lnTo>
                <a:lnTo>
                  <a:pt x="1280" y="876"/>
                </a:lnTo>
                <a:lnTo>
                  <a:pt x="1310" y="856"/>
                </a:lnTo>
                <a:lnTo>
                  <a:pt x="1340" y="836"/>
                </a:lnTo>
                <a:lnTo>
                  <a:pt x="1370" y="810"/>
                </a:lnTo>
                <a:lnTo>
                  <a:pt x="1400" y="784"/>
                </a:lnTo>
                <a:lnTo>
                  <a:pt x="1430" y="754"/>
                </a:lnTo>
                <a:lnTo>
                  <a:pt x="1434" y="750"/>
                </a:lnTo>
                <a:lnTo>
                  <a:pt x="1444" y="744"/>
                </a:lnTo>
                <a:lnTo>
                  <a:pt x="1462" y="738"/>
                </a:lnTo>
                <a:lnTo>
                  <a:pt x="1474" y="736"/>
                </a:lnTo>
                <a:lnTo>
                  <a:pt x="1488" y="734"/>
                </a:lnTo>
                <a:lnTo>
                  <a:pt x="1518" y="734"/>
                </a:lnTo>
                <a:lnTo>
                  <a:pt x="1562" y="734"/>
                </a:lnTo>
                <a:lnTo>
                  <a:pt x="1604" y="734"/>
                </a:lnTo>
                <a:lnTo>
                  <a:pt x="1630" y="736"/>
                </a:lnTo>
                <a:lnTo>
                  <a:pt x="1646" y="742"/>
                </a:lnTo>
                <a:lnTo>
                  <a:pt x="1658" y="744"/>
                </a:lnTo>
                <a:lnTo>
                  <a:pt x="1664" y="742"/>
                </a:lnTo>
                <a:lnTo>
                  <a:pt x="1668" y="740"/>
                </a:lnTo>
                <a:lnTo>
                  <a:pt x="1680" y="732"/>
                </a:lnTo>
                <a:lnTo>
                  <a:pt x="1684" y="728"/>
                </a:lnTo>
                <a:lnTo>
                  <a:pt x="1684" y="722"/>
                </a:lnTo>
                <a:lnTo>
                  <a:pt x="1684" y="700"/>
                </a:lnTo>
                <a:lnTo>
                  <a:pt x="1684" y="690"/>
                </a:lnTo>
                <a:lnTo>
                  <a:pt x="1680" y="684"/>
                </a:lnTo>
                <a:lnTo>
                  <a:pt x="1676" y="678"/>
                </a:lnTo>
                <a:lnTo>
                  <a:pt x="1672" y="672"/>
                </a:lnTo>
                <a:lnTo>
                  <a:pt x="1668" y="670"/>
                </a:lnTo>
                <a:lnTo>
                  <a:pt x="1662" y="668"/>
                </a:lnTo>
                <a:lnTo>
                  <a:pt x="1658" y="666"/>
                </a:lnTo>
                <a:lnTo>
                  <a:pt x="1654" y="668"/>
                </a:lnTo>
                <a:lnTo>
                  <a:pt x="1636" y="680"/>
                </a:lnTo>
                <a:lnTo>
                  <a:pt x="1624" y="688"/>
                </a:lnTo>
                <a:lnTo>
                  <a:pt x="1618" y="690"/>
                </a:lnTo>
                <a:lnTo>
                  <a:pt x="1600" y="696"/>
                </a:lnTo>
                <a:lnTo>
                  <a:pt x="1586" y="696"/>
                </a:lnTo>
                <a:lnTo>
                  <a:pt x="1568" y="698"/>
                </a:lnTo>
                <a:lnTo>
                  <a:pt x="1544" y="696"/>
                </a:lnTo>
                <a:lnTo>
                  <a:pt x="1516" y="694"/>
                </a:lnTo>
                <a:lnTo>
                  <a:pt x="1506" y="694"/>
                </a:lnTo>
                <a:lnTo>
                  <a:pt x="1484" y="692"/>
                </a:lnTo>
                <a:lnTo>
                  <a:pt x="1470" y="690"/>
                </a:lnTo>
                <a:lnTo>
                  <a:pt x="1458" y="688"/>
                </a:lnTo>
                <a:lnTo>
                  <a:pt x="1448" y="684"/>
                </a:lnTo>
                <a:lnTo>
                  <a:pt x="1444" y="67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pic>
        <p:nvPicPr>
          <p:cNvPr id="48146" name="직사각형 40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4592" y="2451100"/>
            <a:ext cx="2254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7" name="직사각형 40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6604" y="4979988"/>
            <a:ext cx="2254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8" name="직사각형 40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7867" y="4065588"/>
            <a:ext cx="2254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9" name="직사각형 399"/>
          <p:cNvSpPr>
            <a:spLocks noChangeArrowheads="1"/>
          </p:cNvSpPr>
          <p:nvPr/>
        </p:nvSpPr>
        <p:spPr bwMode="auto">
          <a:xfrm>
            <a:off x="1799389" y="3618960"/>
            <a:ext cx="12490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6025">
              <a:spcBef>
                <a:spcPct val="20000"/>
              </a:spcBef>
              <a:buFont typeface="Arial" pitchFamily="34" charset="0"/>
              <a:buNone/>
            </a:pPr>
            <a:r>
              <a:rPr lang="zh-CN" altLang="en-US" sz="3200" b="1" dirty="0" smtClean="0">
                <a:solidFill>
                  <a:srgbClr val="FFFFFF"/>
                </a:solidFill>
                <a:latin typeface="微软雅黑" pitchFamily="34" charset="-122"/>
                <a:ea typeface="Malgun Gothic" pitchFamily="34" charset="-127"/>
                <a:sym typeface="Arial" pitchFamily="34" charset="0"/>
              </a:rPr>
              <a:t>小  结</a:t>
            </a:r>
            <a:endParaRPr lang="ko-KR" altLang="en-US" sz="3200" b="1" dirty="0">
              <a:solidFill>
                <a:srgbClr val="FFFFFF"/>
              </a:solidFill>
              <a:latin typeface="微软雅黑" pitchFamily="34" charset="-122"/>
              <a:ea typeface="Malgun Gothic" pitchFamily="34" charset="-127"/>
              <a:sym typeface="Arial" pitchFamily="34" charset="0"/>
            </a:endParaRPr>
          </a:p>
        </p:txBody>
      </p:sp>
      <p:sp>
        <p:nvSpPr>
          <p:cNvPr id="37911" name="TextBox 13"/>
          <p:cNvSpPr txBox="1">
            <a:spLocks noChangeArrowheads="1"/>
          </p:cNvSpPr>
          <p:nvPr/>
        </p:nvSpPr>
        <p:spPr bwMode="auto">
          <a:xfrm>
            <a:off x="7378702" y="1899289"/>
            <a:ext cx="18352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2800" b="1" dirty="0" smtClean="0">
                <a:solidFill>
                  <a:srgbClr val="FFFFFF"/>
                </a:solidFill>
                <a:latin typeface="Arial" pitchFamily="34" charset="0"/>
                <a:ea typeface="微软雅黑" pitchFamily="34" charset="-122"/>
                <a:sym typeface="Arial" pitchFamily="34" charset="0"/>
              </a:rPr>
              <a:t>学习形式</a:t>
            </a:r>
            <a:endParaRPr lang="en-US" sz="2800" b="1" dirty="0">
              <a:solidFill>
                <a:srgbClr val="FFFFFF"/>
              </a:solidFill>
              <a:latin typeface="Arial" pitchFamily="34" charset="0"/>
              <a:ea typeface="微软雅黑" pitchFamily="34" charset="-122"/>
              <a:sym typeface="Arial" pitchFamily="34" charset="0"/>
            </a:endParaRPr>
          </a:p>
        </p:txBody>
      </p:sp>
      <p:sp>
        <p:nvSpPr>
          <p:cNvPr id="37912" name="TextBox 13"/>
          <p:cNvSpPr txBox="1">
            <a:spLocks noChangeArrowheads="1"/>
          </p:cNvSpPr>
          <p:nvPr/>
        </p:nvSpPr>
        <p:spPr bwMode="auto">
          <a:xfrm>
            <a:off x="6483541" y="2416653"/>
            <a:ext cx="39135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1600" b="1">
                <a:solidFill>
                  <a:srgbClr val="FFFFFF"/>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pPr algn="ctr"/>
            <a:r>
              <a:rPr lang="zh-CN" altLang="en-US" sz="2000" dirty="0">
                <a:sym typeface="Arial" pitchFamily="34" charset="0"/>
              </a:rPr>
              <a:t>资料学习</a:t>
            </a:r>
            <a:r>
              <a:rPr lang="en-US" altLang="zh-CN" sz="2000" dirty="0">
                <a:sym typeface="Arial" pitchFamily="34" charset="0"/>
              </a:rPr>
              <a:t>+</a:t>
            </a:r>
            <a:r>
              <a:rPr lang="zh-CN" altLang="en-US" sz="2000" dirty="0">
                <a:sym typeface="Arial" pitchFamily="34" charset="0"/>
              </a:rPr>
              <a:t>网络学习</a:t>
            </a:r>
            <a:r>
              <a:rPr lang="en-US" altLang="zh-CN" sz="2000" dirty="0">
                <a:sym typeface="Arial" pitchFamily="34" charset="0"/>
              </a:rPr>
              <a:t>+</a:t>
            </a:r>
            <a:r>
              <a:rPr lang="zh-CN" altLang="en-US" sz="2000" dirty="0">
                <a:sym typeface="Arial" pitchFamily="34" charset="0"/>
              </a:rPr>
              <a:t>现场学习</a:t>
            </a:r>
            <a:endParaRPr lang="en-US" sz="2000" dirty="0">
              <a:sym typeface="Arial" pitchFamily="34" charset="0"/>
            </a:endParaRPr>
          </a:p>
        </p:txBody>
      </p:sp>
      <p:sp>
        <p:nvSpPr>
          <p:cNvPr id="37913" name="TextBox 13"/>
          <p:cNvSpPr txBox="1">
            <a:spLocks noChangeArrowheads="1"/>
          </p:cNvSpPr>
          <p:nvPr/>
        </p:nvSpPr>
        <p:spPr bwMode="auto">
          <a:xfrm>
            <a:off x="7359771" y="3480460"/>
            <a:ext cx="18352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zh-CN" altLang="en-US" sz="2800" b="1" dirty="0" smtClean="0">
                <a:solidFill>
                  <a:srgbClr val="FFFFFF"/>
                </a:solidFill>
                <a:latin typeface="Arial" pitchFamily="34" charset="0"/>
                <a:ea typeface="微软雅黑" pitchFamily="34" charset="-122"/>
                <a:sym typeface="Arial" pitchFamily="34" charset="0"/>
              </a:rPr>
              <a:t>学习收获</a:t>
            </a:r>
            <a:endParaRPr lang="en-US" sz="2800" b="1" dirty="0">
              <a:solidFill>
                <a:srgbClr val="FFFFFF"/>
              </a:solidFill>
              <a:latin typeface="Arial" pitchFamily="34" charset="0"/>
              <a:ea typeface="微软雅黑" pitchFamily="34" charset="-122"/>
              <a:sym typeface="Arial" pitchFamily="34" charset="0"/>
            </a:endParaRPr>
          </a:p>
        </p:txBody>
      </p:sp>
      <p:sp>
        <p:nvSpPr>
          <p:cNvPr id="37914" name="TextBox 13"/>
          <p:cNvSpPr txBox="1">
            <a:spLocks noChangeArrowheads="1"/>
          </p:cNvSpPr>
          <p:nvPr/>
        </p:nvSpPr>
        <p:spPr bwMode="auto">
          <a:xfrm>
            <a:off x="6368735" y="4049846"/>
            <a:ext cx="41431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1400">
                <a:solidFill>
                  <a:srgbClr val="FFFFFF"/>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pPr algn="ctr"/>
            <a:r>
              <a:rPr lang="zh-CN" altLang="en-US" sz="2000" b="1" dirty="0" smtClean="0">
                <a:sym typeface="Arial" pitchFamily="34" charset="0"/>
              </a:rPr>
              <a:t>企业文化</a:t>
            </a:r>
            <a:r>
              <a:rPr lang="en-US" altLang="zh-CN" sz="2000" b="1" dirty="0" smtClean="0">
                <a:sym typeface="Arial" pitchFamily="34" charset="0"/>
              </a:rPr>
              <a:t>+3D</a:t>
            </a:r>
            <a:r>
              <a:rPr lang="zh-CN" altLang="en-US" sz="2000" b="1" dirty="0">
                <a:sym typeface="Arial" pitchFamily="34" charset="0"/>
              </a:rPr>
              <a:t>打印</a:t>
            </a:r>
            <a:r>
              <a:rPr lang="en-US" altLang="zh-CN" sz="2000" b="1" dirty="0">
                <a:sym typeface="Arial" pitchFamily="34" charset="0"/>
              </a:rPr>
              <a:t>+FDM+</a:t>
            </a:r>
            <a:r>
              <a:rPr lang="zh-CN" altLang="en-US" sz="2000" b="1" dirty="0">
                <a:sym typeface="Arial" pitchFamily="34" charset="0"/>
              </a:rPr>
              <a:t>探索实践</a:t>
            </a:r>
            <a:endParaRPr lang="en-US" sz="2000" b="1" dirty="0">
              <a:sym typeface="Arial" pitchFamily="34" charset="0"/>
            </a:endParaRPr>
          </a:p>
        </p:txBody>
      </p:sp>
      <p:sp>
        <p:nvSpPr>
          <p:cNvPr id="37915" name="TextBox 13"/>
          <p:cNvSpPr txBox="1">
            <a:spLocks noChangeArrowheads="1"/>
          </p:cNvSpPr>
          <p:nvPr/>
        </p:nvSpPr>
        <p:spPr bwMode="auto">
          <a:xfrm>
            <a:off x="7522712" y="5142969"/>
            <a:ext cx="18352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algn="ctr" defTabSz="1216025" eaLnBrk="1" hangingPunct="1">
              <a:spcBef>
                <a:spcPct val="20000"/>
              </a:spcBef>
              <a:buFont typeface="Arial" pitchFamily="34" charset="0"/>
              <a:buNone/>
              <a:defRPr sz="2000" b="1">
                <a:solidFill>
                  <a:srgbClr val="FFFFFF"/>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en-US" sz="2800" dirty="0">
                <a:sym typeface="Arial" pitchFamily="34" charset="0"/>
              </a:rPr>
              <a:t>不足</a:t>
            </a:r>
            <a:endParaRPr lang="en-US" sz="2800" dirty="0">
              <a:sym typeface="Arial" pitchFamily="34" charset="0"/>
            </a:endParaRPr>
          </a:p>
        </p:txBody>
      </p:sp>
      <p:sp>
        <p:nvSpPr>
          <p:cNvPr id="37916" name="TextBox 13"/>
          <p:cNvSpPr txBox="1">
            <a:spLocks noChangeArrowheads="1"/>
          </p:cNvSpPr>
          <p:nvPr/>
        </p:nvSpPr>
        <p:spPr bwMode="auto">
          <a:xfrm>
            <a:off x="6291026" y="5683671"/>
            <a:ext cx="42986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1600" b="1">
                <a:solidFill>
                  <a:srgbClr val="FFFFFF"/>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pPr algn="ctr"/>
            <a:r>
              <a:rPr lang="zh-CN" altLang="en-US" sz="2000" dirty="0">
                <a:sym typeface="Arial" pitchFamily="34" charset="0"/>
              </a:rPr>
              <a:t>专业探索深度不够</a:t>
            </a:r>
            <a:r>
              <a:rPr lang="en-US" altLang="zh-CN" sz="2000" dirty="0">
                <a:sym typeface="Arial" pitchFamily="34" charset="0"/>
              </a:rPr>
              <a:t>+</a:t>
            </a:r>
            <a:r>
              <a:rPr lang="zh-CN" altLang="en-US" sz="2000" dirty="0">
                <a:sym typeface="Arial" pitchFamily="34" charset="0"/>
              </a:rPr>
              <a:t>探索未进行实践</a:t>
            </a:r>
            <a:endParaRPr lang="en-US" sz="2000" dirty="0">
              <a:sym typeface="Arial" pitchFamily="34" charset="0"/>
            </a:endParaRPr>
          </a:p>
        </p:txBody>
      </p:sp>
      <p:grpSp>
        <p:nvGrpSpPr>
          <p:cNvPr id="48157" name="组合 31"/>
          <p:cNvGrpSpPr>
            <a:grpSpLocks/>
          </p:cNvGrpSpPr>
          <p:nvPr/>
        </p:nvGrpSpPr>
        <p:grpSpPr bwMode="auto">
          <a:xfrm>
            <a:off x="11480800" y="479425"/>
            <a:ext cx="333375" cy="333375"/>
            <a:chOff x="0" y="0"/>
            <a:chExt cx="449943" cy="449943"/>
          </a:xfrm>
        </p:grpSpPr>
        <p:sp>
          <p:nvSpPr>
            <p:cNvPr id="48158" name="椭圆 32"/>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48159" name="等腰三角形 33"/>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911"/>
                                        </p:tgtEl>
                                        <p:attrNameLst>
                                          <p:attrName>style.visibility</p:attrName>
                                        </p:attrNameLst>
                                      </p:cBhvr>
                                      <p:to>
                                        <p:strVal val="visible"/>
                                      </p:to>
                                    </p:set>
                                    <p:animEffect transition="in" filter="wipe(left)">
                                      <p:cBhvr>
                                        <p:cTn id="7" dur="500"/>
                                        <p:tgtEl>
                                          <p:spTgt spid="3791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912"/>
                                        </p:tgtEl>
                                        <p:attrNameLst>
                                          <p:attrName>style.visibility</p:attrName>
                                        </p:attrNameLst>
                                      </p:cBhvr>
                                      <p:to>
                                        <p:strVal val="visible"/>
                                      </p:to>
                                    </p:set>
                                    <p:animEffect transition="in" filter="wipe(left)">
                                      <p:cBhvr>
                                        <p:cTn id="11" dur="500"/>
                                        <p:tgtEl>
                                          <p:spTgt spid="3791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7913"/>
                                        </p:tgtEl>
                                        <p:attrNameLst>
                                          <p:attrName>style.visibility</p:attrName>
                                        </p:attrNameLst>
                                      </p:cBhvr>
                                      <p:to>
                                        <p:strVal val="visible"/>
                                      </p:to>
                                    </p:set>
                                    <p:animEffect transition="in" filter="wipe(left)">
                                      <p:cBhvr>
                                        <p:cTn id="15" dur="500"/>
                                        <p:tgtEl>
                                          <p:spTgt spid="37913"/>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914"/>
                                        </p:tgtEl>
                                        <p:attrNameLst>
                                          <p:attrName>style.visibility</p:attrName>
                                        </p:attrNameLst>
                                      </p:cBhvr>
                                      <p:to>
                                        <p:strVal val="visible"/>
                                      </p:to>
                                    </p:set>
                                    <p:animEffect transition="in" filter="wipe(left)">
                                      <p:cBhvr>
                                        <p:cTn id="19" dur="500"/>
                                        <p:tgtEl>
                                          <p:spTgt spid="37914"/>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7915"/>
                                        </p:tgtEl>
                                        <p:attrNameLst>
                                          <p:attrName>style.visibility</p:attrName>
                                        </p:attrNameLst>
                                      </p:cBhvr>
                                      <p:to>
                                        <p:strVal val="visible"/>
                                      </p:to>
                                    </p:set>
                                    <p:animEffect transition="in" filter="wipe(left)">
                                      <p:cBhvr>
                                        <p:cTn id="23" dur="500"/>
                                        <p:tgtEl>
                                          <p:spTgt spid="37915"/>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7916"/>
                                        </p:tgtEl>
                                        <p:attrNameLst>
                                          <p:attrName>style.visibility</p:attrName>
                                        </p:attrNameLst>
                                      </p:cBhvr>
                                      <p:to>
                                        <p:strVal val="visible"/>
                                      </p:to>
                                    </p:set>
                                    <p:animEffect transition="in" filter="wipe(left)">
                                      <p:cBhvr>
                                        <p:cTn id="27" dur="500"/>
                                        <p:tgtEl>
                                          <p:spTgt spid="37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1" grpId="0" autoUpdateAnimBg="0"/>
      <p:bldP spid="37912" grpId="0" autoUpdateAnimBg="0"/>
      <p:bldP spid="37913" grpId="0" autoUpdateAnimBg="0"/>
      <p:bldP spid="37914" grpId="0" autoUpdateAnimBg="0"/>
      <p:bldP spid="37915" grpId="0" autoUpdateAnimBg="0"/>
      <p:bldP spid="3791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bwMode="auto">
      <p:bgPr>
        <a:solidFill>
          <a:srgbClr val="0070C0"/>
        </a:solidFill>
        <a:effectLst/>
      </p:bgPr>
    </p:bg>
    <p:spTree>
      <p:nvGrpSpPr>
        <p:cNvPr id="1" name=""/>
        <p:cNvGrpSpPr/>
        <p:nvPr/>
      </p:nvGrpSpPr>
      <p:grpSpPr>
        <a:xfrm>
          <a:off x="0" y="0"/>
          <a:ext cx="0" cy="0"/>
          <a:chOff x="0" y="0"/>
          <a:chExt cx="0" cy="0"/>
        </a:xfrm>
      </p:grpSpPr>
      <p:sp>
        <p:nvSpPr>
          <p:cNvPr id="58370" name="等腰三角形 4"/>
          <p:cNvSpPr>
            <a:spLocks/>
          </p:cNvSpPr>
          <p:nvPr/>
        </p:nvSpPr>
        <p:spPr bwMode="auto">
          <a:xfrm>
            <a:off x="3175000" y="0"/>
            <a:ext cx="3540125" cy="6858000"/>
          </a:xfrm>
          <a:custGeom>
            <a:avLst/>
            <a:gdLst>
              <a:gd name="T0" fmla="*/ 818343 w 3540538"/>
              <a:gd name="T1" fmla="*/ 6858000 h 6858000"/>
              <a:gd name="T2" fmla="*/ 3537234 w 3540538"/>
              <a:gd name="T3" fmla="*/ 0 h 6858000"/>
              <a:gd name="T4" fmla="*/ 1688391 w 3540538"/>
              <a:gd name="T5" fmla="*/ 6858000 h 6858000"/>
              <a:gd name="T6" fmla="*/ 818343 w 3540538"/>
              <a:gd name="T7" fmla="*/ 6858000 h 6858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40538" h="6858000">
                <a:moveTo>
                  <a:pt x="819108" y="6858000"/>
                </a:moveTo>
                <a:cubicBezTo>
                  <a:pt x="-910511" y="4789714"/>
                  <a:pt x="146615" y="2503714"/>
                  <a:pt x="3540538" y="0"/>
                </a:cubicBezTo>
                <a:cubicBezTo>
                  <a:pt x="-859709" y="3490687"/>
                  <a:pt x="386102" y="5515430"/>
                  <a:pt x="1689967" y="6858000"/>
                </a:cubicBezTo>
                <a:lnTo>
                  <a:pt x="819108" y="68580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58372" name="文本框 6"/>
          <p:cNvSpPr txBox="1">
            <a:spLocks noChangeArrowheads="1"/>
          </p:cNvSpPr>
          <p:nvPr/>
        </p:nvSpPr>
        <p:spPr bwMode="auto">
          <a:xfrm>
            <a:off x="9026191" y="2828835"/>
            <a:ext cx="29546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7200" b="1" dirty="0" smtClean="0">
                <a:solidFill>
                  <a:srgbClr val="FFFFFF"/>
                </a:solidFill>
                <a:latin typeface="微软雅黑" pitchFamily="34" charset="-122"/>
                <a:ea typeface="微软雅黑" pitchFamily="34" charset="-122"/>
              </a:rPr>
              <a:t>谢谢！</a:t>
            </a:r>
            <a:endParaRPr lang="zh-CN" altLang="en-US" sz="7200" b="1" dirty="0">
              <a:solidFill>
                <a:srgbClr val="FFFFFF"/>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等腰三角形 4"/>
          <p:cNvSpPr>
            <a:spLocks/>
          </p:cNvSpPr>
          <p:nvPr/>
        </p:nvSpPr>
        <p:spPr bwMode="auto">
          <a:xfrm>
            <a:off x="3267075" y="4229100"/>
            <a:ext cx="3219450" cy="2628900"/>
          </a:xfrm>
          <a:custGeom>
            <a:avLst/>
            <a:gdLst>
              <a:gd name="T0" fmla="*/ 0 w 3219450"/>
              <a:gd name="T1" fmla="*/ 2628900 h 2628900"/>
              <a:gd name="T2" fmla="*/ 1381125 w 3219450"/>
              <a:gd name="T3" fmla="*/ 0 h 2628900"/>
              <a:gd name="T4" fmla="*/ 3219450 w 3219450"/>
              <a:gd name="T5" fmla="*/ 2628900 h 2628900"/>
              <a:gd name="T6" fmla="*/ 0 w 3219450"/>
              <a:gd name="T7" fmla="*/ 2628900 h 26289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19450" h="2628900">
                <a:moveTo>
                  <a:pt x="0" y="2628900"/>
                </a:moveTo>
                <a:lnTo>
                  <a:pt x="1381125" y="0"/>
                </a:lnTo>
                <a:lnTo>
                  <a:pt x="3219450" y="2628900"/>
                </a:lnTo>
                <a:lnTo>
                  <a:pt x="0" y="262890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0723" name="平行四边形 3"/>
          <p:cNvSpPr>
            <a:spLocks noChangeArrowheads="1"/>
          </p:cNvSpPr>
          <p:nvPr/>
        </p:nvSpPr>
        <p:spPr bwMode="auto">
          <a:xfrm>
            <a:off x="-952500" y="0"/>
            <a:ext cx="7943850" cy="6858000"/>
          </a:xfrm>
          <a:prstGeom prst="parallelogram">
            <a:avLst>
              <a:gd name="adj" fmla="val 53316"/>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24" name="文本框 5"/>
          <p:cNvSpPr txBox="1">
            <a:spLocks noChangeArrowheads="1"/>
          </p:cNvSpPr>
          <p:nvPr/>
        </p:nvSpPr>
        <p:spPr bwMode="auto">
          <a:xfrm>
            <a:off x="2290763" y="243363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3600" b="1">
                <a:solidFill>
                  <a:srgbClr val="FFFFFF"/>
                </a:solidFill>
                <a:latin typeface="微软雅黑" pitchFamily="34" charset="-122"/>
                <a:ea typeface="微软雅黑" pitchFamily="34" charset="-122"/>
              </a:rPr>
              <a:t>第一章</a:t>
            </a:r>
          </a:p>
        </p:txBody>
      </p:sp>
      <p:sp>
        <p:nvSpPr>
          <p:cNvPr id="30725" name="文本框 6"/>
          <p:cNvSpPr txBox="1">
            <a:spLocks noChangeArrowheads="1"/>
          </p:cNvSpPr>
          <p:nvPr/>
        </p:nvSpPr>
        <p:spPr bwMode="auto">
          <a:xfrm>
            <a:off x="1277938" y="3079750"/>
            <a:ext cx="34448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4000" b="1" dirty="0" smtClean="0">
                <a:solidFill>
                  <a:srgbClr val="FFFFFF"/>
                </a:solidFill>
                <a:latin typeface="微软雅黑" pitchFamily="34" charset="-122"/>
                <a:ea typeface="微软雅黑" pitchFamily="34" charset="-122"/>
              </a:rPr>
              <a:t>3D</a:t>
            </a:r>
            <a:r>
              <a:rPr lang="zh-CN" altLang="en-US" sz="4000" b="1" dirty="0" smtClean="0">
                <a:solidFill>
                  <a:srgbClr val="FFFFFF"/>
                </a:solidFill>
                <a:latin typeface="微软雅黑" pitchFamily="34" charset="-122"/>
                <a:ea typeface="微软雅黑" pitchFamily="34" charset="-122"/>
              </a:rPr>
              <a:t>打印技术</a:t>
            </a:r>
            <a:endParaRPr lang="zh-CN" sz="4000" b="1" dirty="0">
              <a:solidFill>
                <a:srgbClr val="FFFFFF"/>
              </a:solidFill>
              <a:latin typeface="微软雅黑" pitchFamily="34" charset="-122"/>
              <a:ea typeface="微软雅黑" pitchFamily="34" charset="-122"/>
            </a:endParaRPr>
          </a:p>
        </p:txBody>
      </p:sp>
      <p:grpSp>
        <p:nvGrpSpPr>
          <p:cNvPr id="30726" name="组合 12"/>
          <p:cNvGrpSpPr>
            <a:grpSpLocks/>
          </p:cNvGrpSpPr>
          <p:nvPr/>
        </p:nvGrpSpPr>
        <p:grpSpPr bwMode="auto">
          <a:xfrm>
            <a:off x="7112000" y="1931988"/>
            <a:ext cx="733425" cy="523875"/>
            <a:chOff x="0" y="0"/>
            <a:chExt cx="733424" cy="523220"/>
          </a:xfrm>
        </p:grpSpPr>
        <p:grpSp>
          <p:nvGrpSpPr>
            <p:cNvPr id="30757" name="组合 10"/>
            <p:cNvGrpSpPr>
              <a:grpSpLocks/>
            </p:cNvGrpSpPr>
            <p:nvPr/>
          </p:nvGrpSpPr>
          <p:grpSpPr bwMode="auto">
            <a:xfrm>
              <a:off x="0" y="30570"/>
              <a:ext cx="619124" cy="471567"/>
              <a:chOff x="0" y="0"/>
              <a:chExt cx="877513" cy="643017"/>
            </a:xfrm>
          </p:grpSpPr>
          <p:sp>
            <p:nvSpPr>
              <p:cNvPr id="30759" name="平行四边形 9"/>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60" name="平行四边形 8"/>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0758" name="文本框 11"/>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grpSp>
      <p:grpSp>
        <p:nvGrpSpPr>
          <p:cNvPr id="30727" name="组合 13"/>
          <p:cNvGrpSpPr>
            <a:grpSpLocks/>
          </p:cNvGrpSpPr>
          <p:nvPr/>
        </p:nvGrpSpPr>
        <p:grpSpPr bwMode="auto">
          <a:xfrm>
            <a:off x="7112000" y="2693988"/>
            <a:ext cx="733425" cy="523875"/>
            <a:chOff x="0" y="0"/>
            <a:chExt cx="733424" cy="523220"/>
          </a:xfrm>
        </p:grpSpPr>
        <p:grpSp>
          <p:nvGrpSpPr>
            <p:cNvPr id="30753" name="组合 14"/>
            <p:cNvGrpSpPr>
              <a:grpSpLocks/>
            </p:cNvGrpSpPr>
            <p:nvPr/>
          </p:nvGrpSpPr>
          <p:grpSpPr bwMode="auto">
            <a:xfrm>
              <a:off x="0" y="30570"/>
              <a:ext cx="619124" cy="471567"/>
              <a:chOff x="0" y="0"/>
              <a:chExt cx="877513" cy="643017"/>
            </a:xfrm>
          </p:grpSpPr>
          <p:sp>
            <p:nvSpPr>
              <p:cNvPr id="30755" name="平行四边形 1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56" name="平行四边形 1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0754" name="文本框 1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2</a:t>
              </a:r>
              <a:endParaRPr lang="zh-CN" altLang="en-US" sz="2800" b="1">
                <a:solidFill>
                  <a:srgbClr val="FFFFFF"/>
                </a:solidFill>
                <a:latin typeface="微软雅黑" pitchFamily="34" charset="-122"/>
                <a:ea typeface="微软雅黑" pitchFamily="34" charset="-122"/>
              </a:endParaRPr>
            </a:p>
          </p:txBody>
        </p:sp>
      </p:grpSp>
      <p:grpSp>
        <p:nvGrpSpPr>
          <p:cNvPr id="30728" name="组合 18"/>
          <p:cNvGrpSpPr>
            <a:grpSpLocks/>
          </p:cNvGrpSpPr>
          <p:nvPr/>
        </p:nvGrpSpPr>
        <p:grpSpPr bwMode="auto">
          <a:xfrm>
            <a:off x="7112000" y="3455988"/>
            <a:ext cx="733425" cy="523875"/>
            <a:chOff x="0" y="0"/>
            <a:chExt cx="733424" cy="523220"/>
          </a:xfrm>
        </p:grpSpPr>
        <p:grpSp>
          <p:nvGrpSpPr>
            <p:cNvPr id="30749" name="组合 19"/>
            <p:cNvGrpSpPr>
              <a:grpSpLocks/>
            </p:cNvGrpSpPr>
            <p:nvPr/>
          </p:nvGrpSpPr>
          <p:grpSpPr bwMode="auto">
            <a:xfrm>
              <a:off x="0" y="30570"/>
              <a:ext cx="619124" cy="471567"/>
              <a:chOff x="0" y="0"/>
              <a:chExt cx="877513" cy="643017"/>
            </a:xfrm>
          </p:grpSpPr>
          <p:sp>
            <p:nvSpPr>
              <p:cNvPr id="30751" name="平行四边形 21"/>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52" name="平行四边形 22"/>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0750" name="文本框 20"/>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3</a:t>
              </a:r>
              <a:endParaRPr lang="zh-CN" altLang="en-US" sz="2800" b="1">
                <a:solidFill>
                  <a:srgbClr val="FFFFFF"/>
                </a:solidFill>
                <a:latin typeface="微软雅黑" pitchFamily="34" charset="-122"/>
                <a:ea typeface="微软雅黑" pitchFamily="34" charset="-122"/>
              </a:endParaRPr>
            </a:p>
          </p:txBody>
        </p:sp>
      </p:grpSp>
      <p:grpSp>
        <p:nvGrpSpPr>
          <p:cNvPr id="30729" name="组合 23"/>
          <p:cNvGrpSpPr>
            <a:grpSpLocks/>
          </p:cNvGrpSpPr>
          <p:nvPr/>
        </p:nvGrpSpPr>
        <p:grpSpPr bwMode="auto">
          <a:xfrm>
            <a:off x="7112000" y="4217988"/>
            <a:ext cx="733425" cy="523875"/>
            <a:chOff x="0" y="0"/>
            <a:chExt cx="733424" cy="523220"/>
          </a:xfrm>
        </p:grpSpPr>
        <p:grpSp>
          <p:nvGrpSpPr>
            <p:cNvPr id="30745" name="组合 24"/>
            <p:cNvGrpSpPr>
              <a:grpSpLocks/>
            </p:cNvGrpSpPr>
            <p:nvPr/>
          </p:nvGrpSpPr>
          <p:grpSpPr bwMode="auto">
            <a:xfrm>
              <a:off x="0" y="30570"/>
              <a:ext cx="619124" cy="471567"/>
              <a:chOff x="0" y="0"/>
              <a:chExt cx="877513" cy="643017"/>
            </a:xfrm>
          </p:grpSpPr>
          <p:sp>
            <p:nvSpPr>
              <p:cNvPr id="30747" name="平行四边形 2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48" name="平行四边形 2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0746" name="文本框 2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4</a:t>
              </a:r>
              <a:endParaRPr lang="zh-CN" altLang="en-US" sz="2800" b="1">
                <a:solidFill>
                  <a:srgbClr val="FFFFFF"/>
                </a:solidFill>
                <a:latin typeface="微软雅黑" pitchFamily="34" charset="-122"/>
                <a:ea typeface="微软雅黑" pitchFamily="34" charset="-122"/>
              </a:endParaRPr>
            </a:p>
          </p:txBody>
        </p:sp>
      </p:grpSp>
      <p:grpSp>
        <p:nvGrpSpPr>
          <p:cNvPr id="30730" name="组合 28"/>
          <p:cNvGrpSpPr>
            <a:grpSpLocks/>
          </p:cNvGrpSpPr>
          <p:nvPr/>
        </p:nvGrpSpPr>
        <p:grpSpPr bwMode="auto">
          <a:xfrm>
            <a:off x="7112000" y="4979988"/>
            <a:ext cx="733425" cy="523875"/>
            <a:chOff x="0" y="0"/>
            <a:chExt cx="733424" cy="523220"/>
          </a:xfrm>
        </p:grpSpPr>
        <p:grpSp>
          <p:nvGrpSpPr>
            <p:cNvPr id="30741" name="组合 29"/>
            <p:cNvGrpSpPr>
              <a:grpSpLocks/>
            </p:cNvGrpSpPr>
            <p:nvPr/>
          </p:nvGrpSpPr>
          <p:grpSpPr bwMode="auto">
            <a:xfrm>
              <a:off x="0" y="30570"/>
              <a:ext cx="619124" cy="471567"/>
              <a:chOff x="0" y="0"/>
              <a:chExt cx="877513" cy="643017"/>
            </a:xfrm>
          </p:grpSpPr>
          <p:sp>
            <p:nvSpPr>
              <p:cNvPr id="30743" name="平行四边形 31"/>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0744" name="平行四边形 32"/>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0742" name="文本框 30"/>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5</a:t>
              </a:r>
              <a:endParaRPr lang="zh-CN" altLang="en-US" sz="2800" b="1">
                <a:solidFill>
                  <a:srgbClr val="FFFFFF"/>
                </a:solidFill>
                <a:latin typeface="微软雅黑" pitchFamily="34" charset="-122"/>
                <a:ea typeface="微软雅黑" pitchFamily="34" charset="-122"/>
              </a:endParaRPr>
            </a:p>
          </p:txBody>
        </p:sp>
      </p:grpSp>
      <p:sp>
        <p:nvSpPr>
          <p:cNvPr id="30731" name="平行四边形 33"/>
          <p:cNvSpPr>
            <a:spLocks noChangeArrowheads="1"/>
          </p:cNvSpPr>
          <p:nvPr/>
        </p:nvSpPr>
        <p:spPr bwMode="auto">
          <a:xfrm>
            <a:off x="7756525" y="2030413"/>
            <a:ext cx="2165350" cy="392112"/>
          </a:xfrm>
          <a:prstGeom prst="parallelogram">
            <a:avLst>
              <a:gd name="adj" fmla="val 37966"/>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0732" name="Rectangle 6"/>
          <p:cNvSpPr>
            <a:spLocks noChangeArrowheads="1"/>
          </p:cNvSpPr>
          <p:nvPr/>
        </p:nvSpPr>
        <p:spPr bwMode="auto">
          <a:xfrm>
            <a:off x="8162925" y="2033588"/>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原理概况</a:t>
            </a:r>
            <a:endParaRPr lang="zh-CN" sz="2000" b="1" dirty="0">
              <a:solidFill>
                <a:srgbClr val="0070C0"/>
              </a:solidFill>
              <a:latin typeface="微软雅黑" pitchFamily="34" charset="-122"/>
              <a:ea typeface="微软雅黑" pitchFamily="34" charset="-122"/>
            </a:endParaRPr>
          </a:p>
        </p:txBody>
      </p:sp>
      <p:sp>
        <p:nvSpPr>
          <p:cNvPr id="30733" name="平行四边形 35"/>
          <p:cNvSpPr>
            <a:spLocks noChangeArrowheads="1"/>
          </p:cNvSpPr>
          <p:nvPr/>
        </p:nvSpPr>
        <p:spPr bwMode="auto">
          <a:xfrm>
            <a:off x="7756525" y="2778125"/>
            <a:ext cx="2165350" cy="392113"/>
          </a:xfrm>
          <a:prstGeom prst="parallelogram">
            <a:avLst>
              <a:gd name="adj" fmla="val 37966"/>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0734" name="Rectangle 6"/>
          <p:cNvSpPr>
            <a:spLocks noChangeArrowheads="1"/>
          </p:cNvSpPr>
          <p:nvPr/>
        </p:nvSpPr>
        <p:spPr bwMode="auto">
          <a:xfrm>
            <a:off x="8162925" y="2781300"/>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项目分类</a:t>
            </a:r>
            <a:endParaRPr lang="zh-CN" sz="2000" b="1" dirty="0">
              <a:solidFill>
                <a:srgbClr val="0070C0"/>
              </a:solidFill>
              <a:latin typeface="微软雅黑" pitchFamily="34" charset="-122"/>
              <a:ea typeface="微软雅黑" pitchFamily="34" charset="-122"/>
            </a:endParaRPr>
          </a:p>
        </p:txBody>
      </p:sp>
      <p:sp>
        <p:nvSpPr>
          <p:cNvPr id="30735" name="平行四边形 37"/>
          <p:cNvSpPr>
            <a:spLocks noChangeArrowheads="1"/>
          </p:cNvSpPr>
          <p:nvPr/>
        </p:nvSpPr>
        <p:spPr bwMode="auto">
          <a:xfrm>
            <a:off x="7756525" y="3529013"/>
            <a:ext cx="2165350" cy="392112"/>
          </a:xfrm>
          <a:prstGeom prst="parallelogram">
            <a:avLst>
              <a:gd name="adj" fmla="val 37966"/>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0736" name="Rectangle 6"/>
          <p:cNvSpPr>
            <a:spLocks noChangeArrowheads="1"/>
          </p:cNvSpPr>
          <p:nvPr/>
        </p:nvSpPr>
        <p:spPr bwMode="auto">
          <a:xfrm>
            <a:off x="8162925" y="3533775"/>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研究现状</a:t>
            </a:r>
            <a:endParaRPr lang="zh-CN" sz="2000" b="1" dirty="0">
              <a:solidFill>
                <a:srgbClr val="0070C0"/>
              </a:solidFill>
              <a:latin typeface="微软雅黑" pitchFamily="34" charset="-122"/>
              <a:ea typeface="微软雅黑" pitchFamily="34" charset="-122"/>
            </a:endParaRPr>
          </a:p>
        </p:txBody>
      </p:sp>
      <p:sp>
        <p:nvSpPr>
          <p:cNvPr id="30737" name="平行四边形 39"/>
          <p:cNvSpPr>
            <a:spLocks noChangeArrowheads="1"/>
          </p:cNvSpPr>
          <p:nvPr/>
        </p:nvSpPr>
        <p:spPr bwMode="auto">
          <a:xfrm>
            <a:off x="7756525" y="4300538"/>
            <a:ext cx="2165350" cy="392112"/>
          </a:xfrm>
          <a:prstGeom prst="parallelogram">
            <a:avLst>
              <a:gd name="adj" fmla="val 37966"/>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0738" name="Rectangle 6"/>
          <p:cNvSpPr>
            <a:spLocks noChangeArrowheads="1"/>
          </p:cNvSpPr>
          <p:nvPr/>
        </p:nvSpPr>
        <p:spPr bwMode="auto">
          <a:xfrm>
            <a:off x="8162925" y="4303713"/>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核心优势</a:t>
            </a:r>
            <a:endParaRPr lang="zh-CN" sz="2000" b="1" dirty="0">
              <a:solidFill>
                <a:srgbClr val="0070C0"/>
              </a:solidFill>
              <a:latin typeface="微软雅黑" pitchFamily="34" charset="-122"/>
              <a:ea typeface="微软雅黑" pitchFamily="34" charset="-122"/>
            </a:endParaRPr>
          </a:p>
        </p:txBody>
      </p:sp>
      <p:sp>
        <p:nvSpPr>
          <p:cNvPr id="30739" name="平行四边形 41"/>
          <p:cNvSpPr>
            <a:spLocks noChangeArrowheads="1"/>
          </p:cNvSpPr>
          <p:nvPr/>
        </p:nvSpPr>
        <p:spPr bwMode="auto">
          <a:xfrm>
            <a:off x="7756525" y="5056188"/>
            <a:ext cx="2165350" cy="392112"/>
          </a:xfrm>
          <a:prstGeom prst="parallelogram">
            <a:avLst>
              <a:gd name="adj" fmla="val 37966"/>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0740" name="Rectangle 6"/>
          <p:cNvSpPr>
            <a:spLocks noChangeArrowheads="1"/>
          </p:cNvSpPr>
          <p:nvPr/>
        </p:nvSpPr>
        <p:spPr bwMode="auto">
          <a:xfrm>
            <a:off x="8162925" y="5059363"/>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缺点及改进</a:t>
            </a:r>
            <a:endParaRPr lang="zh-CN" sz="2000" b="1"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平行四边形 6"/>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1747" name="平行四边形 7"/>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1748"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sp>
        <p:nvSpPr>
          <p:cNvPr id="31749" name="矩形 8"/>
          <p:cNvSpPr>
            <a:spLocks noChangeArrowheads="1"/>
          </p:cNvSpPr>
          <p:nvPr/>
        </p:nvSpPr>
        <p:spPr bwMode="auto">
          <a:xfrm>
            <a:off x="817563" y="423863"/>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原理概况</a:t>
            </a:r>
            <a:endParaRPr lang="zh-CN" sz="2400" b="1" dirty="0">
              <a:solidFill>
                <a:schemeClr val="bg1"/>
              </a:solidFill>
              <a:latin typeface="微软雅黑" pitchFamily="34" charset="-122"/>
              <a:ea typeface="微软雅黑" pitchFamily="34" charset="-122"/>
            </a:endParaRPr>
          </a:p>
        </p:txBody>
      </p:sp>
      <p:grpSp>
        <p:nvGrpSpPr>
          <p:cNvPr id="31750" name="组合 11"/>
          <p:cNvGrpSpPr>
            <a:grpSpLocks/>
          </p:cNvGrpSpPr>
          <p:nvPr/>
        </p:nvGrpSpPr>
        <p:grpSpPr bwMode="auto">
          <a:xfrm>
            <a:off x="11480800" y="479425"/>
            <a:ext cx="333375" cy="333375"/>
            <a:chOff x="0" y="0"/>
            <a:chExt cx="449943" cy="449943"/>
          </a:xfrm>
        </p:grpSpPr>
        <p:sp>
          <p:nvSpPr>
            <p:cNvPr id="31775" name="椭圆 9"/>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1776" name="等腰三角形 10"/>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pSp>
        <p:nvGrpSpPr>
          <p:cNvPr id="2" name="组合 1"/>
          <p:cNvGrpSpPr/>
          <p:nvPr/>
        </p:nvGrpSpPr>
        <p:grpSpPr>
          <a:xfrm>
            <a:off x="876300" y="1795463"/>
            <a:ext cx="10701336" cy="4471987"/>
            <a:chOff x="876300" y="1795463"/>
            <a:chExt cx="4591050" cy="1709737"/>
          </a:xfrm>
        </p:grpSpPr>
        <p:sp>
          <p:nvSpPr>
            <p:cNvPr id="33" name="圆角矩形 7"/>
            <p:cNvSpPr>
              <a:spLocks noChangeArrowheads="1"/>
            </p:cNvSpPr>
            <p:nvPr/>
          </p:nvSpPr>
          <p:spPr bwMode="auto">
            <a:xfrm>
              <a:off x="876300" y="2028825"/>
              <a:ext cx="4591050" cy="1476375"/>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4" name="矩形 8"/>
            <p:cNvSpPr>
              <a:spLocks noChangeArrowheads="1"/>
            </p:cNvSpPr>
            <p:nvPr/>
          </p:nvSpPr>
          <p:spPr bwMode="auto">
            <a:xfrm>
              <a:off x="1023410" y="2298848"/>
              <a:ext cx="4402396" cy="116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dirty="0" smtClean="0">
                  <a:latin typeface="微软雅黑" panose="020B0503020204020204" pitchFamily="34" charset="-122"/>
                  <a:ea typeface="微软雅黑" panose="020B0503020204020204" pitchFamily="34" charset="-122"/>
                </a:rPr>
                <a:t>    3D</a:t>
              </a:r>
              <a:r>
                <a:rPr lang="zh-CN" altLang="zh-CN" sz="2400" dirty="0">
                  <a:latin typeface="微软雅黑" panose="020B0503020204020204" pitchFamily="34" charset="-122"/>
                  <a:ea typeface="微软雅黑" panose="020B0503020204020204" pitchFamily="34" charset="-122"/>
                </a:rPr>
                <a:t>打印（</a:t>
              </a:r>
              <a:r>
                <a:rPr lang="en-US" altLang="zh-CN" sz="2400" dirty="0">
                  <a:latin typeface="微软雅黑" panose="020B0503020204020204" pitchFamily="34" charset="-122"/>
                  <a:ea typeface="微软雅黑" panose="020B0503020204020204" pitchFamily="34" charset="-122"/>
                </a:rPr>
                <a:t>3DP</a:t>
              </a:r>
              <a:r>
                <a:rPr lang="zh-CN" altLang="zh-CN" sz="2400" dirty="0">
                  <a:latin typeface="微软雅黑" panose="020B0503020204020204" pitchFamily="34" charset="-122"/>
                  <a:ea typeface="微软雅黑" panose="020B0503020204020204" pitchFamily="34" charset="-122"/>
                </a:rPr>
                <a:t>）即快速成型技术的一种，它是一种以数字模型文件为基础，运用粉末状金属或塑料等可粘合材料，通过逐层打印的方式来构造物体的技术。</a:t>
              </a:r>
              <a:r>
                <a:rPr lang="en-US" altLang="zh-CN" sz="2400" dirty="0">
                  <a:latin typeface="微软雅黑" panose="020B0503020204020204" pitchFamily="34" charset="-122"/>
                  <a:ea typeface="微软雅黑" panose="020B0503020204020204" pitchFamily="34" charset="-122"/>
                </a:rPr>
                <a:t>3D</a:t>
              </a:r>
              <a:r>
                <a:rPr lang="zh-CN" altLang="zh-CN" sz="2400" dirty="0">
                  <a:latin typeface="微软雅黑" panose="020B0503020204020204" pitchFamily="34" charset="-122"/>
                  <a:ea typeface="微软雅黑" panose="020B0503020204020204" pitchFamily="34" charset="-122"/>
                </a:rPr>
                <a:t>打印通常采用数字技术材料打印机来实现的。常在模具制造、工业设计等领域被用于制造模型，后逐渐用于一些产品的直接制造，已经有适用这种技术打印而成的零部件。该技术在珠宝、鞋类、工业设计、建筑、工程和施工（</a:t>
              </a:r>
              <a:r>
                <a:rPr lang="en-US" altLang="zh-CN" sz="2400" dirty="0">
                  <a:latin typeface="微软雅黑" panose="020B0503020204020204" pitchFamily="34" charset="-122"/>
                  <a:ea typeface="微软雅黑" panose="020B0503020204020204" pitchFamily="34" charset="-122"/>
                </a:rPr>
                <a:t>AEC</a:t>
              </a:r>
              <a:r>
                <a:rPr lang="zh-CN" altLang="zh-CN" sz="2400" dirty="0">
                  <a:latin typeface="微软雅黑" panose="020B0503020204020204" pitchFamily="34" charset="-122"/>
                  <a:ea typeface="微软雅黑" panose="020B0503020204020204" pitchFamily="34" charset="-122"/>
                </a:rPr>
                <a:t>）、汽车、航空航天、牙科和医疗产业、教育、地理信息系统、土木工程、枪支以及其他领域都有所应用。</a:t>
              </a:r>
              <a:r>
                <a:rPr lang="en-US" altLang="zh-CN" sz="2400" dirty="0">
                  <a:latin typeface="微软雅黑" panose="020B0503020204020204" pitchFamily="34" charset="-122"/>
                  <a:ea typeface="微软雅黑" panose="020B0503020204020204" pitchFamily="34" charset="-122"/>
                </a:rPr>
                <a:t>2018</a:t>
              </a:r>
              <a:r>
                <a:rPr lang="zh-CN" altLang="zh-CN" sz="2400" dirty="0">
                  <a:latin typeface="微软雅黑" panose="020B0503020204020204" pitchFamily="34" charset="-122"/>
                  <a:ea typeface="微软雅黑" panose="020B0503020204020204" pitchFamily="34" charset="-122"/>
                </a:rPr>
                <a:t>年</a:t>
              </a:r>
              <a:r>
                <a:rPr lang="en-US" altLang="zh-CN" sz="24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月，中国首次实现巨变堆关键部件样件</a:t>
              </a:r>
              <a:r>
                <a:rPr lang="en-US" altLang="zh-CN" sz="2400" dirty="0">
                  <a:latin typeface="微软雅黑" panose="020B0503020204020204" pitchFamily="34" charset="-122"/>
                  <a:ea typeface="微软雅黑" panose="020B0503020204020204" pitchFamily="34" charset="-122"/>
                </a:rPr>
                <a:t>3D</a:t>
              </a:r>
              <a:r>
                <a:rPr lang="zh-CN" altLang="zh-CN" sz="2400" dirty="0">
                  <a:latin typeface="微软雅黑" panose="020B0503020204020204" pitchFamily="34" charset="-122"/>
                  <a:ea typeface="微软雅黑" panose="020B0503020204020204" pitchFamily="34" charset="-122"/>
                </a:rPr>
                <a:t>打印。</a:t>
              </a:r>
            </a:p>
          </p:txBody>
        </p:sp>
        <p:sp>
          <p:nvSpPr>
            <p:cNvPr id="35" name="圆角矩形 11"/>
            <p:cNvSpPr>
              <a:spLocks noChangeArrowheads="1"/>
            </p:cNvSpPr>
            <p:nvPr/>
          </p:nvSpPr>
          <p:spPr bwMode="auto">
            <a:xfrm>
              <a:off x="1531938" y="1795463"/>
              <a:ext cx="3279775" cy="4619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6" name="文本框 12"/>
            <p:cNvSpPr txBox="1">
              <a:spLocks noChangeArrowheads="1"/>
            </p:cNvSpPr>
            <p:nvPr/>
          </p:nvSpPr>
          <p:spPr bwMode="auto">
            <a:xfrm>
              <a:off x="1763713" y="1844675"/>
              <a:ext cx="2797175" cy="294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eaLnBrk="0" hangingPunct="0">
                <a:defRPr>
                  <a:solidFill>
                    <a:schemeClr val="tx1"/>
                  </a:solidFill>
                  <a:latin typeface="Calibri" pitchFamily="34" charset="0"/>
                  <a:ea typeface="宋体" pitchFamily="2" charset="-122"/>
                </a:defRPr>
              </a:lvl1pPr>
              <a:lvl2pPr marL="742950" indent="-285750" defTabSz="1216025" eaLnBrk="0" hangingPunct="0">
                <a:defRPr>
                  <a:solidFill>
                    <a:schemeClr val="tx1"/>
                  </a:solidFill>
                  <a:latin typeface="Calibri" pitchFamily="34" charset="0"/>
                  <a:ea typeface="宋体" pitchFamily="2" charset="-122"/>
                </a:defRPr>
              </a:lvl2pPr>
              <a:lvl3pPr marL="1143000" indent="-228600" defTabSz="1216025" eaLnBrk="0" hangingPunct="0">
                <a:defRPr>
                  <a:solidFill>
                    <a:schemeClr val="tx1"/>
                  </a:solidFill>
                  <a:latin typeface="Calibri" pitchFamily="34" charset="0"/>
                  <a:ea typeface="宋体" pitchFamily="2" charset="-122"/>
                </a:defRPr>
              </a:lvl3pPr>
              <a:lvl4pPr marL="1600200" indent="-228600" defTabSz="1216025" eaLnBrk="0" hangingPunct="0">
                <a:defRPr>
                  <a:solidFill>
                    <a:schemeClr val="tx1"/>
                  </a:solidFill>
                  <a:latin typeface="Calibri" pitchFamily="34" charset="0"/>
                  <a:ea typeface="宋体" pitchFamily="2" charset="-122"/>
                </a:defRPr>
              </a:lvl4pPr>
              <a:lvl5pPr marL="2057400" indent="-228600" defTabSz="1216025" eaLnBrk="0" hangingPunct="0">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spcBef>
                  <a:spcPct val="20000"/>
                </a:spcBef>
                <a:buFont typeface="Arial" pitchFamily="34" charset="0"/>
                <a:buNone/>
              </a:pPr>
              <a:r>
                <a:rPr lang="en-US" sz="4400" b="1" dirty="0" smtClean="0">
                  <a:solidFill>
                    <a:schemeClr val="bg1"/>
                  </a:solidFill>
                  <a:latin typeface="Arial" pitchFamily="34" charset="0"/>
                  <a:ea typeface="微软雅黑" pitchFamily="34" charset="-122"/>
                  <a:sym typeface="Arial" pitchFamily="34" charset="0"/>
                </a:rPr>
                <a:t>3</a:t>
              </a:r>
              <a:r>
                <a:rPr lang="en-US" altLang="zh-CN" sz="4400" b="1" dirty="0" smtClean="0">
                  <a:solidFill>
                    <a:schemeClr val="bg1"/>
                  </a:solidFill>
                  <a:latin typeface="Arial" pitchFamily="34" charset="0"/>
                  <a:ea typeface="微软雅黑" pitchFamily="34" charset="-122"/>
                  <a:sym typeface="Arial" pitchFamily="34" charset="0"/>
                </a:rPr>
                <a:t>D</a:t>
              </a:r>
              <a:r>
                <a:rPr lang="zh-CN" altLang="en-US" sz="4400" b="1" dirty="0" smtClean="0">
                  <a:solidFill>
                    <a:schemeClr val="bg1"/>
                  </a:solidFill>
                  <a:latin typeface="Arial" pitchFamily="34" charset="0"/>
                  <a:ea typeface="微软雅黑" pitchFamily="34" charset="-122"/>
                  <a:sym typeface="Arial" pitchFamily="34" charset="0"/>
                </a:rPr>
                <a:t>打印</a:t>
              </a:r>
              <a:endParaRPr lang="en-US" sz="4400" b="1" dirty="0">
                <a:solidFill>
                  <a:schemeClr val="bg1"/>
                </a:solidFill>
                <a:latin typeface="Arial" pitchFamily="34" charset="0"/>
                <a:ea typeface="微软雅黑" pitchFamily="34" charset="-122"/>
                <a:sym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2771"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2772"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2</a:t>
            </a:r>
            <a:endParaRPr lang="zh-CN" altLang="en-US" sz="2800" b="1">
              <a:solidFill>
                <a:srgbClr val="FFFFFF"/>
              </a:solidFill>
              <a:latin typeface="微软雅黑" pitchFamily="34" charset="-122"/>
              <a:ea typeface="微软雅黑" pitchFamily="34" charset="-122"/>
            </a:endParaRPr>
          </a:p>
        </p:txBody>
      </p:sp>
      <p:sp>
        <p:nvSpPr>
          <p:cNvPr id="32773" name="矩形 6"/>
          <p:cNvSpPr>
            <a:spLocks noChangeArrowheads="1"/>
          </p:cNvSpPr>
          <p:nvPr/>
        </p:nvSpPr>
        <p:spPr bwMode="auto">
          <a:xfrm>
            <a:off x="817563" y="423863"/>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项目分类</a:t>
            </a:r>
            <a:endParaRPr lang="zh-CN" sz="2400" b="1" dirty="0">
              <a:solidFill>
                <a:schemeClr val="bg1"/>
              </a:solidFill>
              <a:latin typeface="微软雅黑" pitchFamily="34" charset="-122"/>
              <a:ea typeface="微软雅黑" pitchFamily="34" charset="-122"/>
            </a:endParaRPr>
          </a:p>
        </p:txBody>
      </p:sp>
      <p:grpSp>
        <p:nvGrpSpPr>
          <p:cNvPr id="32795" name="组合 73"/>
          <p:cNvGrpSpPr>
            <a:grpSpLocks/>
          </p:cNvGrpSpPr>
          <p:nvPr/>
        </p:nvGrpSpPr>
        <p:grpSpPr bwMode="auto">
          <a:xfrm>
            <a:off x="11480800" y="479425"/>
            <a:ext cx="333375" cy="333375"/>
            <a:chOff x="0" y="0"/>
            <a:chExt cx="449943" cy="449943"/>
          </a:xfrm>
        </p:grpSpPr>
        <p:sp>
          <p:nvSpPr>
            <p:cNvPr id="32796" name="椭圆 74"/>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2797" name="等腰三角形 75"/>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graphicFrame>
        <p:nvGraphicFramePr>
          <p:cNvPr id="2" name="表格 1"/>
          <p:cNvGraphicFramePr>
            <a:graphicFrameLocks noGrp="1"/>
          </p:cNvGraphicFramePr>
          <p:nvPr>
            <p:extLst>
              <p:ext uri="{D42A27DB-BD31-4B8C-83A1-F6EECF244321}">
                <p14:modId xmlns:p14="http://schemas.microsoft.com/office/powerpoint/2010/main" val="3966660443"/>
              </p:ext>
            </p:extLst>
          </p:nvPr>
        </p:nvGraphicFramePr>
        <p:xfrm>
          <a:off x="320676" y="1104899"/>
          <a:ext cx="11512549" cy="5550534"/>
        </p:xfrm>
        <a:graphic>
          <a:graphicData uri="http://schemas.openxmlformats.org/drawingml/2006/table">
            <a:tbl>
              <a:tblPr firstRow="1" firstCol="1" bandRow="1">
                <a:tableStyleId>{5C22544A-7EE6-4342-B048-85BDC9FD1C3A}</a:tableStyleId>
              </a:tblPr>
              <a:tblGrid>
                <a:gridCol w="2743200"/>
                <a:gridCol w="4019550"/>
                <a:gridCol w="4749799"/>
              </a:tblGrid>
              <a:tr h="420899">
                <a:tc>
                  <a:txBody>
                    <a:bodyPr/>
                    <a:lstStyle/>
                    <a:p>
                      <a:pPr algn="ctr">
                        <a:spcAft>
                          <a:spcPts val="0"/>
                        </a:spcAft>
                      </a:pPr>
                      <a:r>
                        <a:rPr lang="zh-CN" sz="2800" kern="100">
                          <a:effectLst/>
                          <a:latin typeface="微软雅黑" panose="020B0503020204020204" pitchFamily="34" charset="-122"/>
                          <a:ea typeface="微软雅黑" panose="020B0503020204020204" pitchFamily="34" charset="-122"/>
                        </a:rPr>
                        <a:t>类型</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2800" kern="100">
                          <a:effectLst/>
                          <a:latin typeface="微软雅黑" panose="020B0503020204020204" pitchFamily="34" charset="-122"/>
                          <a:ea typeface="微软雅黑" panose="020B0503020204020204" pitchFamily="34" charset="-122"/>
                        </a:rPr>
                        <a:t>积累技术</a:t>
                      </a:r>
                      <a:endParaRPr lang="zh-CN" sz="2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2800" kern="100" dirty="0">
                          <a:effectLst/>
                          <a:latin typeface="微软雅黑" panose="020B0503020204020204" pitchFamily="34" charset="-122"/>
                          <a:ea typeface="微软雅黑" panose="020B0503020204020204" pitchFamily="34" charset="-122"/>
                        </a:rPr>
                        <a:t>基本材料</a:t>
                      </a:r>
                      <a:endParaRPr lang="zh-CN" sz="2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841799">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挤压</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spcAft>
                          <a:spcPts val="0"/>
                        </a:spcAft>
                      </a:pPr>
                      <a:r>
                        <a:rPr lang="zh-CN" sz="2400" kern="100">
                          <a:effectLst/>
                          <a:latin typeface="微软雅黑" panose="020B0503020204020204" pitchFamily="34" charset="-122"/>
                          <a:ea typeface="微软雅黑" panose="020B0503020204020204" pitchFamily="34" charset="-122"/>
                        </a:rPr>
                        <a:t>熔融沉积式（</a:t>
                      </a:r>
                      <a:r>
                        <a:rPr lang="en-US" sz="2400" kern="100">
                          <a:effectLst/>
                          <a:latin typeface="微软雅黑" panose="020B0503020204020204" pitchFamily="34" charset="-122"/>
                          <a:ea typeface="微软雅黑" panose="020B0503020204020204" pitchFamily="34" charset="-122"/>
                        </a:rPr>
                        <a:t>FDM</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热塑性材料，共晶系统金属、可食用材料</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rowSpan="3">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线</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电子束自由成形制造（</a:t>
                      </a:r>
                      <a:r>
                        <a:rPr lang="en-US" sz="2400" kern="100">
                          <a:effectLst/>
                          <a:latin typeface="微软雅黑" panose="020B0503020204020204" pitchFamily="34" charset="-122"/>
                          <a:ea typeface="微软雅黑" panose="020B0503020204020204" pitchFamily="34" charset="-122"/>
                        </a:rPr>
                        <a:t>EBF</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几乎任何合金</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vMerge="1">
                  <a:txBody>
                    <a:bodyPr/>
                    <a:lstStyle/>
                    <a:p>
                      <a:endParaRPr lang="zh-CN" altLang="en-US"/>
                    </a:p>
                  </a:txBody>
                  <a:tcP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直接金属激光烧结（</a:t>
                      </a:r>
                      <a:r>
                        <a:rPr lang="en-US" sz="2400" kern="100">
                          <a:effectLst/>
                          <a:latin typeface="微软雅黑" panose="020B0503020204020204" pitchFamily="34" charset="-122"/>
                          <a:ea typeface="微软雅黑" panose="020B0503020204020204" pitchFamily="34" charset="-122"/>
                        </a:rPr>
                        <a:t>DMLS</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几乎任何合金</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vMerge="1">
                  <a:txBody>
                    <a:bodyPr/>
                    <a:lstStyle/>
                    <a:p>
                      <a:endParaRPr lang="zh-CN" altLang="en-US"/>
                    </a:p>
                  </a:txBody>
                  <a:tcP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电子束熔化成型（</a:t>
                      </a:r>
                      <a:r>
                        <a:rPr lang="en-US" sz="2400" kern="100">
                          <a:effectLst/>
                          <a:latin typeface="微软雅黑" panose="020B0503020204020204" pitchFamily="34" charset="-122"/>
                          <a:ea typeface="微软雅黑" panose="020B0503020204020204" pitchFamily="34" charset="-122"/>
                        </a:rPr>
                        <a:t>EBM</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钛合金</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rowSpan="3">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粒状</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选择性激光熔化成型（</a:t>
                      </a:r>
                      <a:r>
                        <a:rPr lang="en-US" sz="2400" kern="100">
                          <a:effectLst/>
                          <a:latin typeface="微软雅黑" panose="020B0503020204020204" pitchFamily="34" charset="-122"/>
                          <a:ea typeface="微软雅黑" panose="020B0503020204020204" pitchFamily="34" charset="-122"/>
                        </a:rPr>
                        <a:t>SLM</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钛合金，钴铬合金，不锈钢，铝</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vMerge="1">
                  <a:txBody>
                    <a:bodyPr/>
                    <a:lstStyle/>
                    <a:p>
                      <a:endParaRPr lang="zh-CN" altLang="en-US"/>
                    </a:p>
                  </a:txBody>
                  <a:tcP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选择性热烧结（</a:t>
                      </a:r>
                      <a:r>
                        <a:rPr lang="en-US" sz="2400" kern="100">
                          <a:effectLst/>
                          <a:latin typeface="微软雅黑" panose="020B0503020204020204" pitchFamily="34" charset="-122"/>
                          <a:ea typeface="微软雅黑" panose="020B0503020204020204" pitchFamily="34" charset="-122"/>
                        </a:rPr>
                        <a:t>SHS</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热塑性粉末</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vMerge="1">
                  <a:txBody>
                    <a:bodyPr/>
                    <a:lstStyle/>
                    <a:p>
                      <a:endParaRPr lang="zh-CN" altLang="en-US"/>
                    </a:p>
                  </a:txBody>
                  <a:tcP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选择性激光烧结（</a:t>
                      </a:r>
                      <a:r>
                        <a:rPr lang="en-US" sz="2400" kern="100">
                          <a:effectLst/>
                          <a:latin typeface="微软雅黑" panose="020B0503020204020204" pitchFamily="34" charset="-122"/>
                          <a:ea typeface="微软雅黑" panose="020B0503020204020204" pitchFamily="34" charset="-122"/>
                        </a:rPr>
                        <a:t>SLS</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热塑型塑料、金属粉末、陶瓷粉末</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93924">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粉末层喷头</a:t>
                      </a:r>
                      <a:r>
                        <a:rPr lang="en-US" sz="2400" kern="100">
                          <a:effectLst/>
                          <a:latin typeface="微软雅黑" panose="020B0503020204020204" pitchFamily="34" charset="-122"/>
                          <a:ea typeface="微软雅黑" panose="020B0503020204020204" pitchFamily="34" charset="-122"/>
                        </a:rPr>
                        <a:t>3D</a:t>
                      </a:r>
                      <a:r>
                        <a:rPr lang="zh-CN" sz="2400" kern="100">
                          <a:effectLst/>
                          <a:latin typeface="微软雅黑" panose="020B0503020204020204" pitchFamily="34" charset="-122"/>
                          <a:ea typeface="微软雅黑" panose="020B0503020204020204" pitchFamily="34" charset="-122"/>
                        </a:rPr>
                        <a:t>打印</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石膏</a:t>
                      </a:r>
                      <a:r>
                        <a:rPr lang="en-US" sz="2400" kern="100">
                          <a:effectLst/>
                          <a:latin typeface="微软雅黑" panose="020B0503020204020204" pitchFamily="34" charset="-122"/>
                          <a:ea typeface="微软雅黑" panose="020B0503020204020204" pitchFamily="34" charset="-122"/>
                        </a:rPr>
                        <a:t>3D</a:t>
                      </a:r>
                      <a:r>
                        <a:rPr lang="zh-CN" sz="2400" kern="100">
                          <a:effectLst/>
                          <a:latin typeface="微软雅黑" panose="020B0503020204020204" pitchFamily="34" charset="-122"/>
                          <a:ea typeface="微软雅黑" panose="020B0503020204020204" pitchFamily="34" charset="-122"/>
                        </a:rPr>
                        <a:t>打印（</a:t>
                      </a:r>
                      <a:r>
                        <a:rPr lang="en-US" sz="2400" kern="100">
                          <a:effectLst/>
                          <a:latin typeface="微软雅黑" panose="020B0503020204020204" pitchFamily="34" charset="-122"/>
                          <a:ea typeface="微软雅黑" panose="020B0503020204020204" pitchFamily="34" charset="-122"/>
                        </a:rPr>
                        <a:t>PP</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石膏</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层压</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分层实体制造（</a:t>
                      </a:r>
                      <a:r>
                        <a:rPr lang="en-US" sz="2400" kern="100">
                          <a:effectLst/>
                          <a:latin typeface="微软雅黑" panose="020B0503020204020204" pitchFamily="34" charset="-122"/>
                          <a:ea typeface="微软雅黑" panose="020B0503020204020204" pitchFamily="34" charset="-122"/>
                        </a:rPr>
                        <a:t>LOM</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纸、金属膜、塑料薄膜</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rowSpan="2">
                  <a:txBody>
                    <a:bodyPr/>
                    <a:lstStyle/>
                    <a:p>
                      <a:pPr algn="ctr">
                        <a:spcAft>
                          <a:spcPts val="0"/>
                        </a:spcAft>
                      </a:pPr>
                      <a:r>
                        <a:rPr lang="zh-CN" sz="2400" kern="100">
                          <a:effectLst/>
                          <a:latin typeface="微软雅黑" panose="020B0503020204020204" pitchFamily="34" charset="-122"/>
                          <a:ea typeface="微软雅黑" panose="020B0503020204020204" pitchFamily="34" charset="-122"/>
                        </a:rPr>
                        <a:t>光聚合</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立体平板印刷（</a:t>
                      </a:r>
                      <a:r>
                        <a:rPr lang="en-US" sz="2400" kern="100">
                          <a:effectLst/>
                          <a:latin typeface="微软雅黑" panose="020B0503020204020204" pitchFamily="34" charset="-122"/>
                          <a:ea typeface="微软雅黑" panose="020B0503020204020204" pitchFamily="34" charset="-122"/>
                        </a:rPr>
                        <a:t>SLA</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光硬化树脂</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20899">
                <a:tc vMerge="1">
                  <a:txBody>
                    <a:bodyPr/>
                    <a:lstStyle/>
                    <a:p>
                      <a:endParaRPr lang="zh-CN" altLang="en-US"/>
                    </a:p>
                  </a:txBody>
                  <a:tcPr/>
                </a:tc>
                <a:tc>
                  <a:txBody>
                    <a:bodyPr/>
                    <a:lstStyle/>
                    <a:p>
                      <a:pPr algn="just">
                        <a:spcAft>
                          <a:spcPts val="0"/>
                        </a:spcAft>
                      </a:pPr>
                      <a:r>
                        <a:rPr lang="zh-CN" sz="2400" kern="100">
                          <a:effectLst/>
                          <a:latin typeface="微软雅黑" panose="020B0503020204020204" pitchFamily="34" charset="-122"/>
                          <a:ea typeface="微软雅黑" panose="020B0503020204020204" pitchFamily="34" charset="-122"/>
                        </a:rPr>
                        <a:t>数字光处理（</a:t>
                      </a:r>
                      <a:r>
                        <a:rPr lang="en-US" sz="2400" kern="100">
                          <a:effectLst/>
                          <a:latin typeface="微软雅黑" panose="020B0503020204020204" pitchFamily="34" charset="-122"/>
                          <a:ea typeface="微软雅黑" panose="020B0503020204020204" pitchFamily="34" charset="-122"/>
                        </a:rPr>
                        <a:t>DLP</a:t>
                      </a:r>
                      <a:r>
                        <a:rPr lang="zh-CN" sz="2400" kern="100">
                          <a:effectLst/>
                          <a:latin typeface="微软雅黑" panose="020B0503020204020204" pitchFamily="34" charset="-122"/>
                          <a:ea typeface="微软雅黑" panose="020B0503020204020204" pitchFamily="34" charset="-122"/>
                        </a:rPr>
                        <a:t>）</a:t>
                      </a:r>
                      <a:endParaRPr lang="zh-CN" sz="24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spcAft>
                          <a:spcPts val="0"/>
                        </a:spcAft>
                      </a:pPr>
                      <a:r>
                        <a:rPr lang="zh-CN" sz="2400" kern="100" dirty="0">
                          <a:effectLst/>
                          <a:latin typeface="微软雅黑" panose="020B0503020204020204" pitchFamily="34" charset="-122"/>
                          <a:ea typeface="微软雅黑" panose="020B0503020204020204" pitchFamily="34" charset="-122"/>
                        </a:rPr>
                        <a:t>光硬化树脂</a:t>
                      </a:r>
                      <a:endParaRPr lang="zh-CN" sz="2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3795"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3796"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3</a:t>
            </a:r>
            <a:endParaRPr lang="zh-CN" altLang="en-US" sz="2800" b="1">
              <a:solidFill>
                <a:srgbClr val="FFFFFF"/>
              </a:solidFill>
              <a:latin typeface="微软雅黑" pitchFamily="34" charset="-122"/>
              <a:ea typeface="微软雅黑" pitchFamily="34" charset="-122"/>
            </a:endParaRPr>
          </a:p>
        </p:txBody>
      </p:sp>
      <p:sp>
        <p:nvSpPr>
          <p:cNvPr id="33797" name="矩形 6"/>
          <p:cNvSpPr>
            <a:spLocks noChangeArrowheads="1"/>
          </p:cNvSpPr>
          <p:nvPr/>
        </p:nvSpPr>
        <p:spPr bwMode="auto">
          <a:xfrm>
            <a:off x="817563" y="423863"/>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研究现状</a:t>
            </a:r>
            <a:endParaRPr lang="zh-CN" sz="2400" b="1" dirty="0">
              <a:solidFill>
                <a:schemeClr val="bg1"/>
              </a:solidFill>
              <a:latin typeface="微软雅黑" pitchFamily="34" charset="-122"/>
              <a:ea typeface="微软雅黑" pitchFamily="34" charset="-122"/>
            </a:endParaRPr>
          </a:p>
        </p:txBody>
      </p:sp>
      <p:grpSp>
        <p:nvGrpSpPr>
          <p:cNvPr id="33817" name="组合 36"/>
          <p:cNvGrpSpPr>
            <a:grpSpLocks/>
          </p:cNvGrpSpPr>
          <p:nvPr/>
        </p:nvGrpSpPr>
        <p:grpSpPr bwMode="auto">
          <a:xfrm>
            <a:off x="11480800" y="479425"/>
            <a:ext cx="333375" cy="333375"/>
            <a:chOff x="0" y="0"/>
            <a:chExt cx="449943" cy="449943"/>
          </a:xfrm>
        </p:grpSpPr>
        <p:sp>
          <p:nvSpPr>
            <p:cNvPr id="33820" name="椭圆 37"/>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3821" name="等腰三角形 38"/>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3798" name="L 形 11"/>
          <p:cNvSpPr>
            <a:spLocks/>
          </p:cNvSpPr>
          <p:nvPr/>
        </p:nvSpPr>
        <p:spPr bwMode="auto">
          <a:xfrm rot="5400000">
            <a:off x="745537" y="4243189"/>
            <a:ext cx="1857476" cy="2667297"/>
          </a:xfrm>
          <a:custGeom>
            <a:avLst/>
            <a:gdLst>
              <a:gd name="T0" fmla="*/ 0 w 1265237"/>
              <a:gd name="T1" fmla="*/ 0 h 2105025"/>
              <a:gd name="T2" fmla="*/ 203830 w 1265237"/>
              <a:gd name="T3" fmla="*/ 0 h 2105025"/>
              <a:gd name="T4" fmla="*/ 203830 w 1265237"/>
              <a:gd name="T5" fmla="*/ 1901069 h 2105025"/>
              <a:gd name="T6" fmla="*/ 1265237 w 1265237"/>
              <a:gd name="T7" fmla="*/ 1901069 h 2105025"/>
              <a:gd name="T8" fmla="*/ 1265237 w 1265237"/>
              <a:gd name="T9" fmla="*/ 2105025 h 2105025"/>
              <a:gd name="T10" fmla="*/ 0 w 1265237"/>
              <a:gd name="T11" fmla="*/ 2105025 h 2105025"/>
              <a:gd name="T12" fmla="*/ 0 w 1265237"/>
              <a:gd name="T13" fmla="*/ 0 h 21050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237" h="2105025">
                <a:moveTo>
                  <a:pt x="0" y="0"/>
                </a:moveTo>
                <a:lnTo>
                  <a:pt x="203830" y="0"/>
                </a:lnTo>
                <a:lnTo>
                  <a:pt x="203830" y="1901069"/>
                </a:lnTo>
                <a:lnTo>
                  <a:pt x="1265237" y="1901069"/>
                </a:lnTo>
                <a:lnTo>
                  <a:pt x="1265237" y="2105025"/>
                </a:lnTo>
                <a:lnTo>
                  <a:pt x="0" y="2105025"/>
                </a:lnTo>
                <a:lnTo>
                  <a:pt x="0" y="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799" name="等腰三角形 12"/>
          <p:cNvSpPr>
            <a:spLocks noChangeArrowheads="1"/>
          </p:cNvSpPr>
          <p:nvPr/>
        </p:nvSpPr>
        <p:spPr bwMode="auto">
          <a:xfrm>
            <a:off x="2559350" y="3804428"/>
            <a:ext cx="454607" cy="526712"/>
          </a:xfrm>
          <a:prstGeom prst="triangle">
            <a:avLst>
              <a:gd name="adj" fmla="val 100000"/>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zh-CN" altLang="en-US">
              <a:solidFill>
                <a:srgbClr val="FFFFFF"/>
              </a:solidFill>
              <a:latin typeface="Arial" pitchFamily="34" charset="0"/>
              <a:ea typeface="微软雅黑" pitchFamily="34" charset="-122"/>
              <a:sym typeface="Arial" pitchFamily="34" charset="0"/>
            </a:endParaRPr>
          </a:p>
        </p:txBody>
      </p:sp>
      <p:sp>
        <p:nvSpPr>
          <p:cNvPr id="33800" name="L 形 13"/>
          <p:cNvSpPr>
            <a:spLocks/>
          </p:cNvSpPr>
          <p:nvPr/>
        </p:nvSpPr>
        <p:spPr bwMode="auto">
          <a:xfrm rot="5400000">
            <a:off x="3694449" y="3399517"/>
            <a:ext cx="1857476" cy="2667297"/>
          </a:xfrm>
          <a:custGeom>
            <a:avLst/>
            <a:gdLst>
              <a:gd name="T0" fmla="*/ 0 w 1265237"/>
              <a:gd name="T1" fmla="*/ 0 h 2105025"/>
              <a:gd name="T2" fmla="*/ 203830 w 1265237"/>
              <a:gd name="T3" fmla="*/ 0 h 2105025"/>
              <a:gd name="T4" fmla="*/ 203830 w 1265237"/>
              <a:gd name="T5" fmla="*/ 1901069 h 2105025"/>
              <a:gd name="T6" fmla="*/ 1265237 w 1265237"/>
              <a:gd name="T7" fmla="*/ 1901069 h 2105025"/>
              <a:gd name="T8" fmla="*/ 1265237 w 1265237"/>
              <a:gd name="T9" fmla="*/ 2105025 h 2105025"/>
              <a:gd name="T10" fmla="*/ 0 w 1265237"/>
              <a:gd name="T11" fmla="*/ 2105025 h 2105025"/>
              <a:gd name="T12" fmla="*/ 0 w 1265237"/>
              <a:gd name="T13" fmla="*/ 0 h 21050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237" h="2105025">
                <a:moveTo>
                  <a:pt x="0" y="0"/>
                </a:moveTo>
                <a:lnTo>
                  <a:pt x="203830" y="0"/>
                </a:lnTo>
                <a:lnTo>
                  <a:pt x="203830" y="1901069"/>
                </a:lnTo>
                <a:lnTo>
                  <a:pt x="1265237" y="1901069"/>
                </a:lnTo>
                <a:lnTo>
                  <a:pt x="1265237" y="2105025"/>
                </a:lnTo>
                <a:lnTo>
                  <a:pt x="0" y="2105025"/>
                </a:lnTo>
                <a:lnTo>
                  <a:pt x="0" y="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801" name="等腰三角形 14"/>
          <p:cNvSpPr>
            <a:spLocks noChangeArrowheads="1"/>
          </p:cNvSpPr>
          <p:nvPr/>
        </p:nvSpPr>
        <p:spPr bwMode="auto">
          <a:xfrm>
            <a:off x="5508262" y="2958424"/>
            <a:ext cx="454607" cy="526712"/>
          </a:xfrm>
          <a:prstGeom prst="triangle">
            <a:avLst>
              <a:gd name="adj" fmla="val 100000"/>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zh-CN" altLang="en-US">
              <a:solidFill>
                <a:srgbClr val="FFFFFF"/>
              </a:solidFill>
              <a:latin typeface="Arial" pitchFamily="34" charset="0"/>
              <a:ea typeface="微软雅黑" pitchFamily="34" charset="-122"/>
              <a:sym typeface="Arial" pitchFamily="34" charset="0"/>
            </a:endParaRPr>
          </a:p>
        </p:txBody>
      </p:sp>
      <p:sp>
        <p:nvSpPr>
          <p:cNvPr id="33802" name="L 形 15"/>
          <p:cNvSpPr>
            <a:spLocks/>
          </p:cNvSpPr>
          <p:nvPr/>
        </p:nvSpPr>
        <p:spPr bwMode="auto">
          <a:xfrm rot="5400000">
            <a:off x="6643361" y="2553514"/>
            <a:ext cx="1857477" cy="2667297"/>
          </a:xfrm>
          <a:custGeom>
            <a:avLst/>
            <a:gdLst>
              <a:gd name="T0" fmla="*/ 0 w 1265238"/>
              <a:gd name="T1" fmla="*/ 0 h 2105025"/>
              <a:gd name="T2" fmla="*/ 203830 w 1265238"/>
              <a:gd name="T3" fmla="*/ 0 h 2105025"/>
              <a:gd name="T4" fmla="*/ 203830 w 1265238"/>
              <a:gd name="T5" fmla="*/ 1901069 h 2105025"/>
              <a:gd name="T6" fmla="*/ 1265238 w 1265238"/>
              <a:gd name="T7" fmla="*/ 1901069 h 2105025"/>
              <a:gd name="T8" fmla="*/ 1265238 w 1265238"/>
              <a:gd name="T9" fmla="*/ 2105025 h 2105025"/>
              <a:gd name="T10" fmla="*/ 0 w 1265238"/>
              <a:gd name="T11" fmla="*/ 2105025 h 2105025"/>
              <a:gd name="T12" fmla="*/ 0 w 1265238"/>
              <a:gd name="T13" fmla="*/ 0 h 21050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238" h="2105025">
                <a:moveTo>
                  <a:pt x="0" y="0"/>
                </a:moveTo>
                <a:lnTo>
                  <a:pt x="203830" y="0"/>
                </a:lnTo>
                <a:lnTo>
                  <a:pt x="203830" y="1901069"/>
                </a:lnTo>
                <a:lnTo>
                  <a:pt x="1265238" y="1901069"/>
                </a:lnTo>
                <a:lnTo>
                  <a:pt x="1265238" y="2105025"/>
                </a:lnTo>
                <a:lnTo>
                  <a:pt x="0" y="2105025"/>
                </a:lnTo>
                <a:lnTo>
                  <a:pt x="0" y="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803" name="等腰三角形 16"/>
          <p:cNvSpPr>
            <a:spLocks noChangeArrowheads="1"/>
          </p:cNvSpPr>
          <p:nvPr/>
        </p:nvSpPr>
        <p:spPr bwMode="auto">
          <a:xfrm>
            <a:off x="8457174" y="2112423"/>
            <a:ext cx="454607" cy="526712"/>
          </a:xfrm>
          <a:prstGeom prst="triangle">
            <a:avLst>
              <a:gd name="adj" fmla="val 100000"/>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zh-CN" altLang="en-US">
              <a:solidFill>
                <a:srgbClr val="FFFFFF"/>
              </a:solidFill>
              <a:latin typeface="Arial" pitchFamily="34" charset="0"/>
              <a:ea typeface="微软雅黑" pitchFamily="34" charset="-122"/>
              <a:sym typeface="Arial" pitchFamily="34" charset="0"/>
            </a:endParaRPr>
          </a:p>
        </p:txBody>
      </p:sp>
      <p:sp>
        <p:nvSpPr>
          <p:cNvPr id="33804" name="L 形 17"/>
          <p:cNvSpPr>
            <a:spLocks/>
          </p:cNvSpPr>
          <p:nvPr/>
        </p:nvSpPr>
        <p:spPr bwMode="auto">
          <a:xfrm rot="5400000">
            <a:off x="9591266" y="1706506"/>
            <a:ext cx="1857476" cy="2669309"/>
          </a:xfrm>
          <a:custGeom>
            <a:avLst/>
            <a:gdLst>
              <a:gd name="T0" fmla="*/ 0 w 1265237"/>
              <a:gd name="T1" fmla="*/ 0 h 2106613"/>
              <a:gd name="T2" fmla="*/ 203830 w 1265237"/>
              <a:gd name="T3" fmla="*/ 0 h 2106613"/>
              <a:gd name="T4" fmla="*/ 203830 w 1265237"/>
              <a:gd name="T5" fmla="*/ 1902657 h 2106613"/>
              <a:gd name="T6" fmla="*/ 1265237 w 1265237"/>
              <a:gd name="T7" fmla="*/ 1902657 h 2106613"/>
              <a:gd name="T8" fmla="*/ 1265237 w 1265237"/>
              <a:gd name="T9" fmla="*/ 2106613 h 2106613"/>
              <a:gd name="T10" fmla="*/ 0 w 1265237"/>
              <a:gd name="T11" fmla="*/ 2106613 h 2106613"/>
              <a:gd name="T12" fmla="*/ 0 w 1265237"/>
              <a:gd name="T13" fmla="*/ 0 h 21066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5237" h="2106613">
                <a:moveTo>
                  <a:pt x="0" y="0"/>
                </a:moveTo>
                <a:lnTo>
                  <a:pt x="203830" y="0"/>
                </a:lnTo>
                <a:lnTo>
                  <a:pt x="203830" y="1902657"/>
                </a:lnTo>
                <a:lnTo>
                  <a:pt x="1265237" y="1902657"/>
                </a:lnTo>
                <a:lnTo>
                  <a:pt x="1265237" y="2106613"/>
                </a:lnTo>
                <a:lnTo>
                  <a:pt x="0" y="2106613"/>
                </a:lnTo>
                <a:lnTo>
                  <a:pt x="0" y="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809" name="TextBox 13"/>
          <p:cNvSpPr txBox="1">
            <a:spLocks noChangeArrowheads="1"/>
          </p:cNvSpPr>
          <p:nvPr/>
        </p:nvSpPr>
        <p:spPr bwMode="auto">
          <a:xfrm>
            <a:off x="-45841" y="3856826"/>
            <a:ext cx="29629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algn="ctr" defTabSz="1216025" eaLnBrk="1" hangingPunct="1">
              <a:spcBef>
                <a:spcPct val="20000"/>
              </a:spcBef>
              <a:buFont typeface="Arial" pitchFamily="34" charset="0"/>
              <a:buNone/>
              <a:defRPr sz="1600" b="1">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sz="2400" dirty="0" err="1"/>
              <a:t>MakerBot</a:t>
            </a:r>
            <a:r>
              <a:rPr lang="zh-CN" altLang="zh-CN" sz="2400" dirty="0"/>
              <a:t>公司</a:t>
            </a:r>
            <a:endParaRPr lang="en-US" sz="2400" dirty="0">
              <a:sym typeface="Arial" pitchFamily="34" charset="0"/>
            </a:endParaRPr>
          </a:p>
        </p:txBody>
      </p:sp>
      <p:sp>
        <p:nvSpPr>
          <p:cNvPr id="33810" name="TextBox 13"/>
          <p:cNvSpPr txBox="1">
            <a:spLocks noChangeArrowheads="1"/>
          </p:cNvSpPr>
          <p:nvPr/>
        </p:nvSpPr>
        <p:spPr bwMode="auto">
          <a:xfrm>
            <a:off x="640908" y="5077937"/>
            <a:ext cx="250782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根据计算机中的空间扫描图，在塑料薄层上喷涂原材料，层层粘连堆积，形成成型精度很高的三维模型</a:t>
            </a:r>
            <a:r>
              <a:rPr lang="zh-CN" altLang="en-US" dirty="0"/>
              <a:t>。</a:t>
            </a:r>
            <a:endParaRPr lang="en-US" altLang="zh-CN" dirty="0">
              <a:sym typeface="Arial" pitchFamily="34" charset="0"/>
            </a:endParaRPr>
          </a:p>
        </p:txBody>
      </p:sp>
      <p:sp>
        <p:nvSpPr>
          <p:cNvPr id="33811" name="TextBox 13"/>
          <p:cNvSpPr txBox="1">
            <a:spLocks noChangeArrowheads="1"/>
          </p:cNvSpPr>
          <p:nvPr/>
        </p:nvSpPr>
        <p:spPr bwMode="auto">
          <a:xfrm>
            <a:off x="3033878" y="3141442"/>
            <a:ext cx="29629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algn="ctr" defTabSz="1216025" eaLnBrk="1" hangingPunct="1">
              <a:spcBef>
                <a:spcPct val="20000"/>
              </a:spcBef>
              <a:buFont typeface="Arial" pitchFamily="34" charset="0"/>
              <a:buNone/>
              <a:defRPr sz="2400" b="1">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dirty="0" err="1"/>
              <a:t>Stratasys</a:t>
            </a:r>
            <a:r>
              <a:rPr lang="zh-CN" altLang="zh-CN" dirty="0"/>
              <a:t>公司</a:t>
            </a:r>
            <a:endParaRPr lang="en-US" dirty="0">
              <a:sym typeface="Arial" pitchFamily="34" charset="0"/>
            </a:endParaRPr>
          </a:p>
        </p:txBody>
      </p:sp>
      <p:sp>
        <p:nvSpPr>
          <p:cNvPr id="33812" name="TextBox 13"/>
          <p:cNvSpPr txBox="1">
            <a:spLocks noChangeArrowheads="1"/>
          </p:cNvSpPr>
          <p:nvPr/>
        </p:nvSpPr>
        <p:spPr bwMode="auto">
          <a:xfrm>
            <a:off x="3628184" y="4208908"/>
            <a:ext cx="232865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用于概念设计的桌面</a:t>
            </a:r>
            <a:r>
              <a:rPr lang="en-US" altLang="zh-CN" dirty="0"/>
              <a:t>3D</a:t>
            </a:r>
            <a:r>
              <a:rPr lang="zh-CN" altLang="zh-CN" dirty="0"/>
              <a:t>打印机，一系列的原型机制造系统，和直接数字化制造的大型生产系统</a:t>
            </a:r>
            <a:r>
              <a:rPr lang="zh-CN" altLang="en-US" dirty="0"/>
              <a:t>。</a:t>
            </a:r>
            <a:endParaRPr lang="en-US" dirty="0">
              <a:sym typeface="Arial" pitchFamily="34" charset="0"/>
            </a:endParaRPr>
          </a:p>
        </p:txBody>
      </p:sp>
      <p:sp>
        <p:nvSpPr>
          <p:cNvPr id="33813" name="TextBox 13"/>
          <p:cNvSpPr txBox="1">
            <a:spLocks noChangeArrowheads="1"/>
          </p:cNvSpPr>
          <p:nvPr/>
        </p:nvSpPr>
        <p:spPr bwMode="auto">
          <a:xfrm>
            <a:off x="5735565" y="2200947"/>
            <a:ext cx="29609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algn="ctr" defTabSz="1216025" eaLnBrk="1" hangingPunct="1">
              <a:spcBef>
                <a:spcPct val="20000"/>
              </a:spcBef>
              <a:buFont typeface="Arial" pitchFamily="34" charset="0"/>
              <a:buNone/>
              <a:defRPr sz="2400" b="1">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dirty="0"/>
              <a:t>3D Systems</a:t>
            </a:r>
            <a:r>
              <a:rPr lang="zh-CN" altLang="zh-CN" dirty="0"/>
              <a:t>公司</a:t>
            </a:r>
            <a:endParaRPr lang="en-US" dirty="0">
              <a:sym typeface="Arial" pitchFamily="34" charset="0"/>
            </a:endParaRPr>
          </a:p>
        </p:txBody>
      </p:sp>
      <p:sp>
        <p:nvSpPr>
          <p:cNvPr id="33814" name="TextBox 13"/>
          <p:cNvSpPr txBox="1">
            <a:spLocks noChangeArrowheads="1"/>
          </p:cNvSpPr>
          <p:nvPr/>
        </p:nvSpPr>
        <p:spPr bwMode="auto">
          <a:xfrm>
            <a:off x="6588773" y="3421659"/>
            <a:ext cx="23970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拥有选择性激光烧结</a:t>
            </a:r>
            <a:r>
              <a:rPr lang="zh-CN" altLang="zh-CN" dirty="0" smtClean="0"/>
              <a:t>—</a:t>
            </a:r>
            <a:r>
              <a:rPr lang="en-US" altLang="zh-CN" dirty="0" smtClean="0"/>
              <a:t>SLS</a:t>
            </a:r>
            <a:r>
              <a:rPr lang="zh-CN" altLang="zh-CN" dirty="0"/>
              <a:t>，多喷</a:t>
            </a:r>
            <a:r>
              <a:rPr lang="zh-CN" altLang="zh-CN" dirty="0" smtClean="0"/>
              <a:t>建模和</a:t>
            </a:r>
            <a:r>
              <a:rPr lang="zh-CN" altLang="zh-CN" dirty="0"/>
              <a:t>膜转印</a:t>
            </a:r>
            <a:r>
              <a:rPr lang="zh-CN" altLang="zh-CN" dirty="0" smtClean="0"/>
              <a:t>成像等</a:t>
            </a:r>
            <a:r>
              <a:rPr lang="zh-CN" altLang="zh-CN" dirty="0"/>
              <a:t>技术</a:t>
            </a:r>
            <a:endParaRPr lang="en-US" dirty="0">
              <a:sym typeface="Arial" pitchFamily="34" charset="0"/>
            </a:endParaRPr>
          </a:p>
        </p:txBody>
      </p:sp>
      <p:sp>
        <p:nvSpPr>
          <p:cNvPr id="33815" name="TextBox 13"/>
          <p:cNvSpPr txBox="1">
            <a:spLocks noChangeArrowheads="1"/>
          </p:cNvSpPr>
          <p:nvPr/>
        </p:nvSpPr>
        <p:spPr bwMode="auto">
          <a:xfrm>
            <a:off x="9038508" y="1567080"/>
            <a:ext cx="29629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algn="ctr" defTabSz="1216025" eaLnBrk="1" hangingPunct="1">
              <a:spcBef>
                <a:spcPct val="20000"/>
              </a:spcBef>
              <a:buFont typeface="Arial" pitchFamily="34" charset="0"/>
              <a:buNone/>
              <a:defRPr sz="2400" b="1">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清华大学</a:t>
            </a:r>
            <a:endParaRPr lang="en-US" dirty="0">
              <a:sym typeface="Arial" pitchFamily="34" charset="0"/>
            </a:endParaRPr>
          </a:p>
        </p:txBody>
      </p:sp>
      <p:sp>
        <p:nvSpPr>
          <p:cNvPr id="33816" name="TextBox 13"/>
          <p:cNvSpPr txBox="1">
            <a:spLocks noChangeArrowheads="1"/>
          </p:cNvSpPr>
          <p:nvPr/>
        </p:nvSpPr>
        <p:spPr bwMode="auto">
          <a:xfrm>
            <a:off x="9497650" y="2570279"/>
            <a:ext cx="2357009"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进行了熔融沉积造型、光固化立体造型、分层实体造型等快速成型技术的研究工作，各种成型工艺都已推出了比较成熟的产品，并在此基础上成功研制出了多功能应用的快速成型设备</a:t>
            </a:r>
            <a:endParaRPr lang="en-US" dirty="0">
              <a:sym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4819"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4820"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4</a:t>
            </a:r>
            <a:endParaRPr lang="zh-CN" altLang="en-US" sz="2800" b="1">
              <a:solidFill>
                <a:srgbClr val="FFFFFF"/>
              </a:solidFill>
              <a:latin typeface="微软雅黑" pitchFamily="34" charset="-122"/>
              <a:ea typeface="微软雅黑" pitchFamily="34" charset="-122"/>
            </a:endParaRPr>
          </a:p>
        </p:txBody>
      </p:sp>
      <p:sp>
        <p:nvSpPr>
          <p:cNvPr id="34821" name="矩形 6"/>
          <p:cNvSpPr>
            <a:spLocks noChangeArrowheads="1"/>
          </p:cNvSpPr>
          <p:nvPr/>
        </p:nvSpPr>
        <p:spPr bwMode="auto">
          <a:xfrm>
            <a:off x="817563" y="423863"/>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核心优势</a:t>
            </a:r>
            <a:endParaRPr lang="zh-CN" sz="2400" b="1" dirty="0">
              <a:solidFill>
                <a:schemeClr val="bg1"/>
              </a:solidFill>
              <a:latin typeface="微软雅黑" pitchFamily="34" charset="-122"/>
              <a:ea typeface="微软雅黑" pitchFamily="34" charset="-122"/>
            </a:endParaRPr>
          </a:p>
        </p:txBody>
      </p:sp>
      <p:sp>
        <p:nvSpPr>
          <p:cNvPr id="34822" name="Freeform 25"/>
          <p:cNvSpPr>
            <a:spLocks/>
          </p:cNvSpPr>
          <p:nvPr/>
        </p:nvSpPr>
        <p:spPr bwMode="auto">
          <a:xfrm>
            <a:off x="0" y="2457450"/>
            <a:ext cx="6096000" cy="2936875"/>
          </a:xfrm>
          <a:custGeom>
            <a:avLst/>
            <a:gdLst>
              <a:gd name="T0" fmla="*/ 0 w 10000"/>
              <a:gd name="T1" fmla="*/ 2147483647 h 10000"/>
              <a:gd name="T2" fmla="*/ 0 w 10000"/>
              <a:gd name="T3" fmla="*/ 0 h 10000"/>
              <a:gd name="T4" fmla="*/ 2147483647 w 10000"/>
              <a:gd name="T5" fmla="*/ 2147483647 h 10000"/>
              <a:gd name="T6" fmla="*/ 2147483647 w 10000"/>
              <a:gd name="T7" fmla="*/ 2147483647 h 10000"/>
              <a:gd name="T8" fmla="*/ 0 w 10000"/>
              <a:gd name="T9" fmla="*/ 2147483647 h 1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0" h="10000">
                <a:moveTo>
                  <a:pt x="0" y="10000"/>
                </a:moveTo>
                <a:lnTo>
                  <a:pt x="0" y="0"/>
                </a:lnTo>
                <a:lnTo>
                  <a:pt x="10000" y="2000"/>
                </a:lnTo>
                <a:lnTo>
                  <a:pt x="10000" y="8000"/>
                </a:lnTo>
                <a:lnTo>
                  <a:pt x="0" y="1000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4823" name="Freeform 33"/>
          <p:cNvSpPr>
            <a:spLocks/>
          </p:cNvSpPr>
          <p:nvPr/>
        </p:nvSpPr>
        <p:spPr bwMode="auto">
          <a:xfrm flipH="1">
            <a:off x="6096000" y="2457450"/>
            <a:ext cx="6096000" cy="2936875"/>
          </a:xfrm>
          <a:custGeom>
            <a:avLst/>
            <a:gdLst>
              <a:gd name="T0" fmla="*/ 0 w 10000"/>
              <a:gd name="T1" fmla="*/ 2147483647 h 10000"/>
              <a:gd name="T2" fmla="*/ 0 w 10000"/>
              <a:gd name="T3" fmla="*/ 0 h 10000"/>
              <a:gd name="T4" fmla="*/ 2147483647 w 10000"/>
              <a:gd name="T5" fmla="*/ 2147483647 h 10000"/>
              <a:gd name="T6" fmla="*/ 2147483647 w 10000"/>
              <a:gd name="T7" fmla="*/ 2147483647 h 10000"/>
              <a:gd name="T8" fmla="*/ 0 w 10000"/>
              <a:gd name="T9" fmla="*/ 2147483647 h 1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0" h="10000">
                <a:moveTo>
                  <a:pt x="0" y="10000"/>
                </a:moveTo>
                <a:lnTo>
                  <a:pt x="0" y="0"/>
                </a:lnTo>
                <a:lnTo>
                  <a:pt x="10000" y="2000"/>
                </a:lnTo>
                <a:lnTo>
                  <a:pt x="10000" y="8000"/>
                </a:lnTo>
                <a:lnTo>
                  <a:pt x="0" y="1000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sz="2000"/>
          </a:p>
        </p:txBody>
      </p:sp>
      <p:sp>
        <p:nvSpPr>
          <p:cNvPr id="34824" name="Oval 34"/>
          <p:cNvSpPr>
            <a:spLocks noChangeArrowheads="1"/>
          </p:cNvSpPr>
          <p:nvPr/>
        </p:nvSpPr>
        <p:spPr bwMode="auto">
          <a:xfrm>
            <a:off x="5105400" y="2935288"/>
            <a:ext cx="1981200" cy="19812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buFont typeface="Arial" pitchFamily="34" charset="0"/>
              <a:buNone/>
            </a:pPr>
            <a:endParaRPr lang="en-US" altLang="zh-CN">
              <a:solidFill>
                <a:srgbClr val="FFFFFF"/>
              </a:solidFill>
              <a:latin typeface="Arial" pitchFamily="34" charset="0"/>
              <a:ea typeface="微软雅黑" pitchFamily="34" charset="-122"/>
              <a:sym typeface="Arial" pitchFamily="34" charset="0"/>
            </a:endParaRPr>
          </a:p>
        </p:txBody>
      </p:sp>
      <p:sp>
        <p:nvSpPr>
          <p:cNvPr id="34825" name="Chord 2"/>
          <p:cNvSpPr>
            <a:spLocks/>
          </p:cNvSpPr>
          <p:nvPr/>
        </p:nvSpPr>
        <p:spPr bwMode="auto">
          <a:xfrm flipH="1">
            <a:off x="5192713" y="3025775"/>
            <a:ext cx="1806575" cy="1804988"/>
          </a:xfrm>
          <a:custGeom>
            <a:avLst/>
            <a:gdLst>
              <a:gd name="T0" fmla="*/ 907811 w 1806575"/>
              <a:gd name="T1" fmla="*/ 1804977 h 1804988"/>
              <a:gd name="T2" fmla="*/ 122705 w 1806575"/>
              <a:gd name="T3" fmla="*/ 1356649 h 1804988"/>
              <a:gd name="T4" fmla="*/ 120435 w 1806575"/>
              <a:gd name="T5" fmla="*/ 452257 h 1804988"/>
              <a:gd name="T6" fmla="*/ 903288 w 1806575"/>
              <a:gd name="T7" fmla="*/ 1 h 1804988"/>
              <a:gd name="T8" fmla="*/ 907811 w 1806575"/>
              <a:gd name="T9" fmla="*/ 1804977 h 18049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6575" h="1804988">
                <a:moveTo>
                  <a:pt x="907811" y="1804977"/>
                </a:moveTo>
                <a:cubicBezTo>
                  <a:pt x="584687" y="1806594"/>
                  <a:pt x="285310" y="1635637"/>
                  <a:pt x="122705" y="1356649"/>
                </a:cubicBezTo>
                <a:cubicBezTo>
                  <a:pt x="-40087" y="1077341"/>
                  <a:pt x="-40952" y="732377"/>
                  <a:pt x="120435" y="452257"/>
                </a:cubicBezTo>
                <a:cubicBezTo>
                  <a:pt x="281639" y="172456"/>
                  <a:pt x="580157" y="1"/>
                  <a:pt x="903288" y="1"/>
                </a:cubicBezTo>
                <a:cubicBezTo>
                  <a:pt x="904796" y="601660"/>
                  <a:pt x="906303" y="1203318"/>
                  <a:pt x="907811" y="1804977"/>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4826" name="Chord 17"/>
          <p:cNvSpPr>
            <a:spLocks/>
          </p:cNvSpPr>
          <p:nvPr/>
        </p:nvSpPr>
        <p:spPr bwMode="auto">
          <a:xfrm>
            <a:off x="5192713" y="3025775"/>
            <a:ext cx="1806575" cy="1804988"/>
          </a:xfrm>
          <a:custGeom>
            <a:avLst/>
            <a:gdLst>
              <a:gd name="T0" fmla="*/ 907811 w 1806575"/>
              <a:gd name="T1" fmla="*/ 1804977 h 1804988"/>
              <a:gd name="T2" fmla="*/ 122705 w 1806575"/>
              <a:gd name="T3" fmla="*/ 1356649 h 1804988"/>
              <a:gd name="T4" fmla="*/ 120435 w 1806575"/>
              <a:gd name="T5" fmla="*/ 452257 h 1804988"/>
              <a:gd name="T6" fmla="*/ 903288 w 1806575"/>
              <a:gd name="T7" fmla="*/ 1 h 1804988"/>
              <a:gd name="T8" fmla="*/ 907811 w 1806575"/>
              <a:gd name="T9" fmla="*/ 1804977 h 18049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6575" h="1804988">
                <a:moveTo>
                  <a:pt x="907811" y="1804977"/>
                </a:moveTo>
                <a:cubicBezTo>
                  <a:pt x="584687" y="1806594"/>
                  <a:pt x="285310" y="1635637"/>
                  <a:pt x="122705" y="1356649"/>
                </a:cubicBezTo>
                <a:cubicBezTo>
                  <a:pt x="-40087" y="1077341"/>
                  <a:pt x="-40952" y="732377"/>
                  <a:pt x="120435" y="452257"/>
                </a:cubicBezTo>
                <a:cubicBezTo>
                  <a:pt x="281639" y="172456"/>
                  <a:pt x="580157" y="1"/>
                  <a:pt x="903288" y="1"/>
                </a:cubicBezTo>
                <a:cubicBezTo>
                  <a:pt x="904796" y="601660"/>
                  <a:pt x="906303" y="1203318"/>
                  <a:pt x="907811" y="1804977"/>
                </a:cubicBez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4837" name="TextBox 13"/>
          <p:cNvSpPr txBox="1">
            <a:spLocks noChangeArrowheads="1"/>
          </p:cNvSpPr>
          <p:nvPr/>
        </p:nvSpPr>
        <p:spPr bwMode="auto">
          <a:xfrm>
            <a:off x="151606" y="3015052"/>
            <a:ext cx="4882357" cy="1994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sz="2400" dirty="0"/>
              <a:t>1</a:t>
            </a:r>
            <a:r>
              <a:rPr lang="zh-CN" altLang="zh-CN" sz="2400" dirty="0"/>
              <a:t>．制造系统可用于办公环境，没有毒气或化学物质的危险。</a:t>
            </a:r>
            <a:r>
              <a:rPr lang="en-US" altLang="zh-CN" sz="2400" dirty="0"/>
              <a:t>        </a:t>
            </a:r>
            <a:endParaRPr lang="zh-CN" altLang="zh-CN" sz="2400" dirty="0"/>
          </a:p>
          <a:p>
            <a:r>
              <a:rPr lang="en-US" altLang="zh-CN" sz="2400" dirty="0"/>
              <a:t>2</a:t>
            </a:r>
            <a:r>
              <a:rPr lang="zh-CN" altLang="zh-CN" sz="2400" dirty="0"/>
              <a:t>．可快速构建瓶状或中空零件。</a:t>
            </a:r>
            <a:r>
              <a:rPr lang="en-US" altLang="zh-CN" sz="2400" dirty="0"/>
              <a:t>    </a:t>
            </a:r>
            <a:endParaRPr lang="zh-CN" altLang="zh-CN" sz="2400" dirty="0"/>
          </a:p>
          <a:p>
            <a:r>
              <a:rPr lang="en-US" altLang="zh-CN" sz="2400" dirty="0"/>
              <a:t>3</a:t>
            </a:r>
            <a:r>
              <a:rPr lang="zh-CN" altLang="zh-CN" sz="2400" dirty="0"/>
              <a:t>．塑材丝材清洁，更换</a:t>
            </a:r>
            <a:r>
              <a:rPr lang="zh-CN" altLang="zh-CN" sz="2400" dirty="0" smtClean="0"/>
              <a:t>容易</a:t>
            </a:r>
            <a:r>
              <a:rPr lang="zh-CN" altLang="en-US" sz="2400" dirty="0" smtClean="0"/>
              <a:t>，易</a:t>
            </a:r>
            <a:r>
              <a:rPr lang="zh-CN" altLang="zh-CN" sz="2400" dirty="0" smtClean="0"/>
              <a:t>保存</a:t>
            </a:r>
            <a:r>
              <a:rPr lang="zh-CN" altLang="zh-CN" sz="2400" dirty="0"/>
              <a:t>，</a:t>
            </a:r>
            <a:r>
              <a:rPr lang="zh-CN" altLang="zh-CN" sz="2400" dirty="0" smtClean="0"/>
              <a:t>不会形成</a:t>
            </a:r>
            <a:r>
              <a:rPr lang="zh-CN" altLang="zh-CN" sz="2400" dirty="0"/>
              <a:t>粉末或液态污染。</a:t>
            </a:r>
            <a:r>
              <a:rPr lang="en-US" altLang="zh-CN" sz="2400" dirty="0"/>
              <a:t>      </a:t>
            </a:r>
            <a:endParaRPr lang="zh-CN" altLang="zh-CN" sz="2400" dirty="0"/>
          </a:p>
        </p:txBody>
      </p:sp>
      <p:sp>
        <p:nvSpPr>
          <p:cNvPr id="34835" name="TextBox 13"/>
          <p:cNvSpPr txBox="1">
            <a:spLocks noChangeArrowheads="1"/>
          </p:cNvSpPr>
          <p:nvPr/>
        </p:nvSpPr>
        <p:spPr bwMode="auto">
          <a:xfrm>
            <a:off x="7245350" y="3288499"/>
            <a:ext cx="5488011"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en-US" altLang="zh-CN" sz="2400" dirty="0"/>
              <a:t>4</a:t>
            </a:r>
            <a:r>
              <a:rPr lang="zh-CN" altLang="zh-CN" sz="2400" dirty="0"/>
              <a:t>．不使用激光，维护</a:t>
            </a:r>
            <a:r>
              <a:rPr lang="zh-CN" altLang="zh-CN" sz="2400" dirty="0" smtClean="0"/>
              <a:t>简单成</a:t>
            </a:r>
            <a:r>
              <a:rPr lang="zh-CN" altLang="en-US" sz="2400" dirty="0" smtClean="0"/>
              <a:t>本</a:t>
            </a:r>
            <a:r>
              <a:rPr lang="zh-CN" altLang="zh-CN" sz="2400" dirty="0" smtClean="0"/>
              <a:t>低</a:t>
            </a:r>
            <a:r>
              <a:rPr lang="zh-CN" altLang="en-US" sz="2400" dirty="0" smtClean="0"/>
              <a:t>。</a:t>
            </a:r>
            <a:r>
              <a:rPr lang="en-US" altLang="zh-CN" sz="2400" dirty="0"/>
              <a:t>        </a:t>
            </a:r>
            <a:endParaRPr lang="zh-CN" altLang="zh-CN" sz="2400" dirty="0"/>
          </a:p>
          <a:p>
            <a:r>
              <a:rPr lang="en-US" altLang="zh-CN" sz="2400" dirty="0"/>
              <a:t>5</a:t>
            </a:r>
            <a:r>
              <a:rPr lang="zh-CN" altLang="zh-CN" sz="2400" dirty="0"/>
              <a:t>．可选用多种</a:t>
            </a:r>
            <a:r>
              <a:rPr lang="zh-CN" altLang="zh-CN" sz="2400" dirty="0" smtClean="0"/>
              <a:t>材料</a:t>
            </a:r>
            <a:r>
              <a:rPr lang="zh-CN" altLang="en-US" sz="2400" dirty="0" smtClean="0"/>
              <a:t>；</a:t>
            </a:r>
            <a:endParaRPr lang="en-US" altLang="zh-CN" sz="2400" dirty="0" smtClean="0"/>
          </a:p>
          <a:p>
            <a:r>
              <a:rPr lang="en-US" altLang="zh-CN" sz="2400" dirty="0" smtClean="0"/>
              <a:t>6</a:t>
            </a:r>
            <a:r>
              <a:rPr lang="zh-CN" altLang="zh-CN" sz="2400" dirty="0"/>
              <a:t>．后处理</a:t>
            </a:r>
            <a:r>
              <a:rPr lang="zh-CN" altLang="zh-CN" sz="2400" dirty="0" smtClean="0"/>
              <a:t>简单。</a:t>
            </a:r>
            <a:r>
              <a:rPr lang="en-US" altLang="zh-CN" sz="2400" dirty="0" smtClean="0"/>
              <a:t> </a:t>
            </a:r>
            <a:r>
              <a:rPr lang="en-US" altLang="zh-CN" sz="2400" dirty="0"/>
              <a:t> </a:t>
            </a:r>
            <a:endParaRPr lang="en-US" altLang="zh-CN" sz="2400" dirty="0">
              <a:sym typeface="Arial" pitchFamily="34" charset="0"/>
            </a:endParaRPr>
          </a:p>
        </p:txBody>
      </p:sp>
      <p:grpSp>
        <p:nvGrpSpPr>
          <p:cNvPr id="34829" name="组合 23"/>
          <p:cNvGrpSpPr>
            <a:grpSpLocks/>
          </p:cNvGrpSpPr>
          <p:nvPr/>
        </p:nvGrpSpPr>
        <p:grpSpPr bwMode="auto">
          <a:xfrm>
            <a:off x="11480800" y="479425"/>
            <a:ext cx="333375" cy="333375"/>
            <a:chOff x="0" y="0"/>
            <a:chExt cx="449943" cy="449943"/>
          </a:xfrm>
        </p:grpSpPr>
        <p:sp>
          <p:nvSpPr>
            <p:cNvPr id="34832" name="椭圆 24"/>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4833" name="等腰三角形 25"/>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pic>
        <p:nvPicPr>
          <p:cNvPr id="34830" name="组合 2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3213" y="3651250"/>
            <a:ext cx="55403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1" name="组合 3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4750" y="3694113"/>
            <a:ext cx="45085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平行四边形 3"/>
          <p:cNvSpPr>
            <a:spLocks noChangeArrowheads="1"/>
          </p:cNvSpPr>
          <p:nvPr/>
        </p:nvSpPr>
        <p:spPr bwMode="auto">
          <a:xfrm>
            <a:off x="603250" y="363538"/>
            <a:ext cx="11588750" cy="550862"/>
          </a:xfrm>
          <a:prstGeom prst="parallelogram">
            <a:avLst>
              <a:gd name="adj" fmla="val 41491"/>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2771" name="平行四边形 4"/>
          <p:cNvSpPr>
            <a:spLocks noChangeArrowheads="1"/>
          </p:cNvSpPr>
          <p:nvPr/>
        </p:nvSpPr>
        <p:spPr bwMode="auto">
          <a:xfrm>
            <a:off x="6350" y="363538"/>
            <a:ext cx="752475" cy="550862"/>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2772" name="文本框 5"/>
          <p:cNvSpPr txBox="1">
            <a:spLocks noChangeArrowheads="1"/>
          </p:cNvSpPr>
          <p:nvPr/>
        </p:nvSpPr>
        <p:spPr bwMode="auto">
          <a:xfrm>
            <a:off x="185738" y="406400"/>
            <a:ext cx="631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dirty="0" smtClean="0">
                <a:solidFill>
                  <a:srgbClr val="FFFFFF"/>
                </a:solidFill>
                <a:latin typeface="微软雅黑" pitchFamily="34" charset="-122"/>
                <a:ea typeface="微软雅黑" pitchFamily="34" charset="-122"/>
              </a:rPr>
              <a:t>5</a:t>
            </a:r>
            <a:endParaRPr lang="zh-CN" altLang="en-US" sz="2800" b="1" dirty="0">
              <a:solidFill>
                <a:srgbClr val="FFFFFF"/>
              </a:solidFill>
              <a:latin typeface="微软雅黑" pitchFamily="34" charset="-122"/>
              <a:ea typeface="微软雅黑" pitchFamily="34" charset="-122"/>
            </a:endParaRPr>
          </a:p>
        </p:txBody>
      </p:sp>
      <p:sp>
        <p:nvSpPr>
          <p:cNvPr id="32773" name="矩形 6"/>
          <p:cNvSpPr>
            <a:spLocks noChangeArrowheads="1"/>
          </p:cNvSpPr>
          <p:nvPr/>
        </p:nvSpPr>
        <p:spPr bwMode="auto">
          <a:xfrm>
            <a:off x="817563" y="423863"/>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None/>
            </a:pPr>
            <a:r>
              <a:rPr lang="zh-CN" altLang="en-US" sz="2400" b="1" dirty="0" smtClean="0">
                <a:solidFill>
                  <a:schemeClr val="bg1"/>
                </a:solidFill>
                <a:latin typeface="微软雅黑" pitchFamily="34" charset="-122"/>
                <a:ea typeface="微软雅黑" pitchFamily="34" charset="-122"/>
              </a:rPr>
              <a:t>缺点及改进</a:t>
            </a:r>
            <a:endParaRPr lang="zh-CN" sz="2400" b="1" dirty="0">
              <a:solidFill>
                <a:schemeClr val="bg1"/>
              </a:solidFill>
              <a:latin typeface="微软雅黑" pitchFamily="34" charset="-122"/>
              <a:ea typeface="微软雅黑" pitchFamily="34" charset="-122"/>
            </a:endParaRPr>
          </a:p>
        </p:txBody>
      </p:sp>
      <p:sp>
        <p:nvSpPr>
          <p:cNvPr id="32775" name="Oval 2"/>
          <p:cNvSpPr>
            <a:spLocks noChangeArrowheads="1"/>
          </p:cNvSpPr>
          <p:nvPr/>
        </p:nvSpPr>
        <p:spPr bwMode="auto">
          <a:xfrm>
            <a:off x="1220378" y="2071322"/>
            <a:ext cx="2625181" cy="2787585"/>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76" name="Oval 3"/>
          <p:cNvSpPr>
            <a:spLocks noChangeArrowheads="1"/>
          </p:cNvSpPr>
          <p:nvPr/>
        </p:nvSpPr>
        <p:spPr bwMode="auto">
          <a:xfrm>
            <a:off x="803865" y="1917132"/>
            <a:ext cx="1092870" cy="1158450"/>
          </a:xfrm>
          <a:prstGeom prst="ellipse">
            <a:avLst/>
          </a:pr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77" name="Oval 41"/>
          <p:cNvSpPr>
            <a:spLocks noChangeArrowheads="1"/>
          </p:cNvSpPr>
          <p:nvPr/>
        </p:nvSpPr>
        <p:spPr bwMode="auto">
          <a:xfrm>
            <a:off x="4854363" y="2071322"/>
            <a:ext cx="2625181" cy="2787585"/>
          </a:xfrm>
          <a:prstGeom prst="ellipse">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78" name="Oval 50"/>
          <p:cNvSpPr>
            <a:spLocks noChangeArrowheads="1"/>
          </p:cNvSpPr>
          <p:nvPr/>
        </p:nvSpPr>
        <p:spPr bwMode="auto">
          <a:xfrm>
            <a:off x="4439760" y="1917132"/>
            <a:ext cx="1090960" cy="1158450"/>
          </a:xfrm>
          <a:prstGeom prst="ellipse">
            <a:avLst/>
          </a:pr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79" name="Oval 52"/>
          <p:cNvSpPr>
            <a:spLocks noChangeArrowheads="1"/>
          </p:cNvSpPr>
          <p:nvPr/>
        </p:nvSpPr>
        <p:spPr bwMode="auto">
          <a:xfrm>
            <a:off x="8432939" y="2071322"/>
            <a:ext cx="2625181" cy="2787585"/>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80" name="Oval 53"/>
          <p:cNvSpPr>
            <a:spLocks noChangeArrowheads="1"/>
          </p:cNvSpPr>
          <p:nvPr/>
        </p:nvSpPr>
        <p:spPr bwMode="auto">
          <a:xfrm>
            <a:off x="8018337" y="1917132"/>
            <a:ext cx="1090959" cy="1158450"/>
          </a:xfrm>
          <a:prstGeom prst="ellipse">
            <a:avLst/>
          </a:pr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lIns="121910" tIns="60955" rIns="121910" bIns="60955" anchor="ctr"/>
          <a:lstStyle/>
          <a:p>
            <a:pPr algn="ctr" defTabSz="542925">
              <a:buFont typeface="Arial" pitchFamily="34" charset="0"/>
              <a:buNone/>
            </a:pPr>
            <a:endParaRPr lang="en-US" altLang="zh-CN" sz="2100">
              <a:solidFill>
                <a:srgbClr val="FFFFFF"/>
              </a:solidFill>
              <a:latin typeface="Arial" pitchFamily="34" charset="0"/>
              <a:ea typeface="微软雅黑" pitchFamily="34" charset="-122"/>
              <a:sym typeface="Arial" pitchFamily="34" charset="0"/>
            </a:endParaRPr>
          </a:p>
        </p:txBody>
      </p:sp>
      <p:sp>
        <p:nvSpPr>
          <p:cNvPr id="32781" name="Title 20"/>
          <p:cNvSpPr txBox="1">
            <a:spLocks noChangeArrowheads="1"/>
          </p:cNvSpPr>
          <p:nvPr/>
        </p:nvSpPr>
        <p:spPr bwMode="auto">
          <a:xfrm>
            <a:off x="4462688" y="2211491"/>
            <a:ext cx="1045104" cy="49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4" tIns="22857" rIns="45714" bIns="22857" anchor="ctr">
            <a:spAutoFit/>
          </a:bodyPr>
          <a:lstStyle>
            <a:lvl1pPr defTabSz="457200" eaLnBrk="0" hangingPunct="0">
              <a:defRPr>
                <a:solidFill>
                  <a:schemeClr val="tx1"/>
                </a:solidFill>
                <a:latin typeface="Calibri" pitchFamily="34" charset="0"/>
                <a:ea typeface="宋体" pitchFamily="2" charset="-122"/>
              </a:defRPr>
            </a:lvl1pPr>
            <a:lvl2pPr marL="742950" indent="-285750" defTabSz="457200" eaLnBrk="0" hangingPunct="0">
              <a:defRPr>
                <a:solidFill>
                  <a:schemeClr val="tx1"/>
                </a:solidFill>
                <a:latin typeface="Calibri" pitchFamily="34" charset="0"/>
                <a:ea typeface="宋体" pitchFamily="2" charset="-122"/>
              </a:defRPr>
            </a:lvl2pPr>
            <a:lvl3pPr marL="1143000" indent="-228600" defTabSz="457200" eaLnBrk="0" hangingPunct="0">
              <a:defRPr>
                <a:solidFill>
                  <a:schemeClr val="tx1"/>
                </a:solidFill>
                <a:latin typeface="Calibri" pitchFamily="34" charset="0"/>
                <a:ea typeface="宋体" pitchFamily="2" charset="-122"/>
              </a:defRPr>
            </a:lvl3pPr>
            <a:lvl4pPr marL="1600200" indent="-228600" defTabSz="457200" eaLnBrk="0" hangingPunct="0">
              <a:defRPr>
                <a:solidFill>
                  <a:schemeClr val="tx1"/>
                </a:solidFill>
                <a:latin typeface="Calibri" pitchFamily="34" charset="0"/>
                <a:ea typeface="宋体" pitchFamily="2" charset="-122"/>
              </a:defRPr>
            </a:lvl4pPr>
            <a:lvl5pPr marL="2057400" indent="-228600" defTabSz="457200" eaLnBrk="0" hangingPunct="0">
              <a:defRPr>
                <a:solidFill>
                  <a:schemeClr val="tx1"/>
                </a:solidFill>
                <a:latin typeface="Calibri" pitchFamily="34" charset="0"/>
                <a:ea typeface="宋体" pitchFamily="2" charset="-122"/>
              </a:defRPr>
            </a:lvl5pPr>
            <a:lvl6pPr marL="2514600" indent="-228600" defTabSz="4572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4572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4572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4572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2900" b="1" dirty="0">
                <a:solidFill>
                  <a:schemeClr val="bg1"/>
                </a:solidFill>
                <a:latin typeface="Arial" pitchFamily="34" charset="0"/>
                <a:ea typeface="微软雅黑" pitchFamily="34" charset="-122"/>
                <a:sym typeface="Arial" pitchFamily="34" charset="0"/>
              </a:rPr>
              <a:t>02 </a:t>
            </a:r>
          </a:p>
        </p:txBody>
      </p:sp>
      <p:sp>
        <p:nvSpPr>
          <p:cNvPr id="32782" name="Title 20"/>
          <p:cNvSpPr txBox="1">
            <a:spLocks noChangeArrowheads="1"/>
          </p:cNvSpPr>
          <p:nvPr/>
        </p:nvSpPr>
        <p:spPr bwMode="auto">
          <a:xfrm>
            <a:off x="8073745" y="2213075"/>
            <a:ext cx="1045106" cy="49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4" tIns="22857" rIns="45714" bIns="22857" anchor="ctr">
            <a:spAutoFit/>
          </a:bodyPr>
          <a:lstStyle>
            <a:lvl1pPr defTabSz="457200" eaLnBrk="0" hangingPunct="0">
              <a:defRPr>
                <a:solidFill>
                  <a:schemeClr val="tx1"/>
                </a:solidFill>
                <a:latin typeface="Calibri" pitchFamily="34" charset="0"/>
                <a:ea typeface="宋体" pitchFamily="2" charset="-122"/>
              </a:defRPr>
            </a:lvl1pPr>
            <a:lvl2pPr marL="742950" indent="-285750" defTabSz="457200" eaLnBrk="0" hangingPunct="0">
              <a:defRPr>
                <a:solidFill>
                  <a:schemeClr val="tx1"/>
                </a:solidFill>
                <a:latin typeface="Calibri" pitchFamily="34" charset="0"/>
                <a:ea typeface="宋体" pitchFamily="2" charset="-122"/>
              </a:defRPr>
            </a:lvl2pPr>
            <a:lvl3pPr marL="1143000" indent="-228600" defTabSz="457200" eaLnBrk="0" hangingPunct="0">
              <a:defRPr>
                <a:solidFill>
                  <a:schemeClr val="tx1"/>
                </a:solidFill>
                <a:latin typeface="Calibri" pitchFamily="34" charset="0"/>
                <a:ea typeface="宋体" pitchFamily="2" charset="-122"/>
              </a:defRPr>
            </a:lvl3pPr>
            <a:lvl4pPr marL="1600200" indent="-228600" defTabSz="457200" eaLnBrk="0" hangingPunct="0">
              <a:defRPr>
                <a:solidFill>
                  <a:schemeClr val="tx1"/>
                </a:solidFill>
                <a:latin typeface="Calibri" pitchFamily="34" charset="0"/>
                <a:ea typeface="宋体" pitchFamily="2" charset="-122"/>
              </a:defRPr>
            </a:lvl4pPr>
            <a:lvl5pPr marL="2057400" indent="-228600" defTabSz="457200" eaLnBrk="0" hangingPunct="0">
              <a:defRPr>
                <a:solidFill>
                  <a:schemeClr val="tx1"/>
                </a:solidFill>
                <a:latin typeface="Calibri" pitchFamily="34" charset="0"/>
                <a:ea typeface="宋体" pitchFamily="2" charset="-122"/>
              </a:defRPr>
            </a:lvl5pPr>
            <a:lvl6pPr marL="2514600" indent="-228600" defTabSz="4572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4572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4572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4572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2900" b="1">
                <a:solidFill>
                  <a:schemeClr val="bg1"/>
                </a:solidFill>
                <a:latin typeface="Arial" pitchFamily="34" charset="0"/>
                <a:ea typeface="微软雅黑" pitchFamily="34" charset="-122"/>
                <a:sym typeface="Arial" pitchFamily="34" charset="0"/>
              </a:rPr>
              <a:t>03 </a:t>
            </a:r>
          </a:p>
        </p:txBody>
      </p:sp>
      <p:sp>
        <p:nvSpPr>
          <p:cNvPr id="32786" name="TextBox 13"/>
          <p:cNvSpPr txBox="1">
            <a:spLocks noChangeArrowheads="1"/>
          </p:cNvSpPr>
          <p:nvPr/>
        </p:nvSpPr>
        <p:spPr bwMode="auto">
          <a:xfrm>
            <a:off x="1679337" y="3153229"/>
            <a:ext cx="183759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1600" b="1">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sz="2800" dirty="0">
                <a:solidFill>
                  <a:schemeClr val="bg1"/>
                </a:solidFill>
              </a:rPr>
              <a:t>成型精度</a:t>
            </a:r>
            <a:r>
              <a:rPr lang="zh-CN" altLang="zh-CN" sz="2800" dirty="0" smtClean="0">
                <a:solidFill>
                  <a:schemeClr val="bg1"/>
                </a:solidFill>
              </a:rPr>
              <a:t>低打印</a:t>
            </a:r>
            <a:r>
              <a:rPr lang="zh-CN" altLang="zh-CN" sz="2800" dirty="0">
                <a:solidFill>
                  <a:schemeClr val="bg1"/>
                </a:solidFill>
              </a:rPr>
              <a:t>速度慢</a:t>
            </a:r>
            <a:endParaRPr lang="en-US" sz="2800" dirty="0">
              <a:solidFill>
                <a:schemeClr val="bg1"/>
              </a:solidFill>
              <a:sym typeface="Arial" pitchFamily="34" charset="0"/>
            </a:endParaRPr>
          </a:p>
        </p:txBody>
      </p:sp>
      <p:sp>
        <p:nvSpPr>
          <p:cNvPr id="32787" name="TextBox 13"/>
          <p:cNvSpPr txBox="1">
            <a:spLocks noChangeArrowheads="1"/>
          </p:cNvSpPr>
          <p:nvPr/>
        </p:nvSpPr>
        <p:spPr bwMode="auto">
          <a:xfrm>
            <a:off x="1149684" y="5219947"/>
            <a:ext cx="276656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2400">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smtClean="0"/>
              <a:t>低</a:t>
            </a:r>
            <a:r>
              <a:rPr lang="zh-CN" altLang="zh-CN" dirty="0"/>
              <a:t>精度的打印</a:t>
            </a:r>
            <a:r>
              <a:rPr lang="zh-CN" altLang="zh-CN" dirty="0" smtClean="0"/>
              <a:t>工艺保证</a:t>
            </a:r>
            <a:r>
              <a:rPr lang="zh-CN" altLang="zh-CN" dirty="0"/>
              <a:t>成型速度</a:t>
            </a:r>
            <a:r>
              <a:rPr lang="zh-CN" altLang="zh-CN" dirty="0" smtClean="0"/>
              <a:t>，</a:t>
            </a:r>
            <a:r>
              <a:rPr lang="zh-CN" altLang="en-US" dirty="0" smtClean="0"/>
              <a:t>传统切削加工</a:t>
            </a:r>
            <a:r>
              <a:rPr lang="zh-CN" altLang="zh-CN" dirty="0" smtClean="0"/>
              <a:t>保证</a:t>
            </a:r>
            <a:r>
              <a:rPr lang="zh-CN" altLang="zh-CN" dirty="0"/>
              <a:t>成型精度。</a:t>
            </a:r>
            <a:endParaRPr lang="en-US" altLang="zh-CN" dirty="0">
              <a:sym typeface="Arial" pitchFamily="34" charset="0"/>
            </a:endParaRPr>
          </a:p>
        </p:txBody>
      </p:sp>
      <p:sp>
        <p:nvSpPr>
          <p:cNvPr id="32788" name="TextBox 13"/>
          <p:cNvSpPr txBox="1">
            <a:spLocks noChangeArrowheads="1"/>
          </p:cNvSpPr>
          <p:nvPr/>
        </p:nvSpPr>
        <p:spPr bwMode="auto">
          <a:xfrm>
            <a:off x="5259889" y="3153229"/>
            <a:ext cx="1977166"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28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控制系统智能化水平低</a:t>
            </a:r>
            <a:endParaRPr lang="en-US" dirty="0">
              <a:sym typeface="Arial" pitchFamily="34" charset="0"/>
            </a:endParaRPr>
          </a:p>
        </p:txBody>
      </p:sp>
      <p:sp>
        <p:nvSpPr>
          <p:cNvPr id="32789" name="TextBox 13"/>
          <p:cNvSpPr txBox="1">
            <a:spLocks noChangeArrowheads="1"/>
          </p:cNvSpPr>
          <p:nvPr/>
        </p:nvSpPr>
        <p:spPr bwMode="auto">
          <a:xfrm>
            <a:off x="4985240" y="5202150"/>
            <a:ext cx="244367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defTabSz="1216025" eaLnBrk="1" hangingPunct="1">
              <a:spcBef>
                <a:spcPct val="20000"/>
              </a:spcBef>
              <a:buFont typeface="Arial" pitchFamily="34" charset="0"/>
              <a:buNone/>
              <a:defRPr sz="2400">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智能识别和反馈功能</a:t>
            </a:r>
            <a:r>
              <a:rPr lang="zh-CN" altLang="en-US" dirty="0"/>
              <a:t>的</a:t>
            </a:r>
            <a:r>
              <a:rPr lang="zh-CN" altLang="en-US" dirty="0" smtClean="0"/>
              <a:t>软件开发。</a:t>
            </a:r>
            <a:endParaRPr lang="en-US" dirty="0">
              <a:sym typeface="Arial" pitchFamily="34" charset="0"/>
            </a:endParaRPr>
          </a:p>
        </p:txBody>
      </p:sp>
      <p:sp>
        <p:nvSpPr>
          <p:cNvPr id="32790" name="TextBox 13"/>
          <p:cNvSpPr txBox="1">
            <a:spLocks noChangeArrowheads="1"/>
          </p:cNvSpPr>
          <p:nvPr/>
        </p:nvSpPr>
        <p:spPr bwMode="auto">
          <a:xfrm>
            <a:off x="9042426" y="3183579"/>
            <a:ext cx="167848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defTabSz="1216025" eaLnBrk="1" hangingPunct="1">
              <a:spcBef>
                <a:spcPct val="20000"/>
              </a:spcBef>
              <a:buFont typeface="Arial" pitchFamily="34" charset="0"/>
              <a:buNone/>
              <a:defRPr sz="2800" b="1">
                <a:solidFill>
                  <a:schemeClr val="bg1"/>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dirty="0"/>
              <a:t>打印材料</a:t>
            </a:r>
            <a:r>
              <a:rPr lang="zh-CN" altLang="zh-CN" dirty="0" smtClean="0"/>
              <a:t>限制性大</a:t>
            </a:r>
            <a:endParaRPr lang="en-US" dirty="0">
              <a:sym typeface="Arial" pitchFamily="34" charset="0"/>
            </a:endParaRPr>
          </a:p>
        </p:txBody>
      </p:sp>
      <p:sp>
        <p:nvSpPr>
          <p:cNvPr id="32791" name="TextBox 13"/>
          <p:cNvSpPr txBox="1">
            <a:spLocks noChangeArrowheads="1"/>
          </p:cNvSpPr>
          <p:nvPr/>
        </p:nvSpPr>
        <p:spPr bwMode="auto">
          <a:xfrm>
            <a:off x="8627493" y="5202150"/>
            <a:ext cx="244367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zh-CN"/>
            </a:defPPr>
            <a:lvl1pPr defTabSz="1216025" eaLnBrk="1" hangingPunct="1">
              <a:spcBef>
                <a:spcPct val="20000"/>
              </a:spcBef>
              <a:buFont typeface="Arial" pitchFamily="34" charset="0"/>
              <a:buNone/>
              <a:defRPr sz="1200">
                <a:solidFill>
                  <a:srgbClr val="445469"/>
                </a:solidFill>
                <a:latin typeface="Arial" pitchFamily="34" charset="0"/>
                <a:ea typeface="微软雅黑" pitchFamily="34" charset="-122"/>
              </a:defRPr>
            </a:lvl1pPr>
            <a:lvl2pPr marL="742950" indent="-285750" defTabSz="1216025" eaLnBrk="0" hangingPunct="0"/>
            <a:lvl3pPr marL="1143000" indent="-228600" defTabSz="1216025" eaLnBrk="0" hangingPunct="0"/>
            <a:lvl4pPr marL="1600200" indent="-228600" defTabSz="1216025" eaLnBrk="0" hangingPunct="0"/>
            <a:lvl5pPr marL="2057400" indent="-228600" defTabSz="1216025" eaLnBrk="0" hangingPunct="0"/>
            <a:lvl6pPr marL="2514600" indent="-228600" defTabSz="1216025" eaLnBrk="0" fontAlgn="base" hangingPunct="0">
              <a:spcBef>
                <a:spcPct val="0"/>
              </a:spcBef>
              <a:spcAft>
                <a:spcPct val="0"/>
              </a:spcAft>
            </a:lvl6pPr>
            <a:lvl7pPr marL="2971800" indent="-228600" defTabSz="1216025" eaLnBrk="0" fontAlgn="base" hangingPunct="0">
              <a:spcBef>
                <a:spcPct val="0"/>
              </a:spcBef>
              <a:spcAft>
                <a:spcPct val="0"/>
              </a:spcAft>
            </a:lvl7pPr>
            <a:lvl8pPr marL="3429000" indent="-228600" defTabSz="1216025" eaLnBrk="0" fontAlgn="base" hangingPunct="0">
              <a:spcBef>
                <a:spcPct val="0"/>
              </a:spcBef>
              <a:spcAft>
                <a:spcPct val="0"/>
              </a:spcAft>
            </a:lvl8pPr>
            <a:lvl9pPr marL="3886200" indent="-228600" defTabSz="1216025" eaLnBrk="0" fontAlgn="base" hangingPunct="0">
              <a:spcBef>
                <a:spcPct val="0"/>
              </a:spcBef>
              <a:spcAft>
                <a:spcPct val="0"/>
              </a:spcAft>
            </a:lvl9pPr>
          </a:lstStyle>
          <a:p>
            <a:r>
              <a:rPr lang="zh-CN" altLang="zh-CN" sz="2400" dirty="0"/>
              <a:t>选用收缩率低的材料、采用恒温舱</a:t>
            </a:r>
            <a:r>
              <a:rPr lang="zh-CN" altLang="zh-CN" sz="2400" dirty="0" smtClean="0"/>
              <a:t>等</a:t>
            </a:r>
            <a:r>
              <a:rPr lang="zh-CN" altLang="en-US" sz="2400" dirty="0" smtClean="0"/>
              <a:t>。</a:t>
            </a:r>
            <a:endParaRPr lang="en-US" sz="2400" dirty="0">
              <a:sym typeface="Arial" pitchFamily="34" charset="0"/>
            </a:endParaRPr>
          </a:p>
        </p:txBody>
      </p:sp>
      <p:grpSp>
        <p:nvGrpSpPr>
          <p:cNvPr id="32795" name="组合 73"/>
          <p:cNvGrpSpPr>
            <a:grpSpLocks/>
          </p:cNvGrpSpPr>
          <p:nvPr/>
        </p:nvGrpSpPr>
        <p:grpSpPr bwMode="auto">
          <a:xfrm>
            <a:off x="11480800" y="479425"/>
            <a:ext cx="333375" cy="333375"/>
            <a:chOff x="0" y="0"/>
            <a:chExt cx="449943" cy="449943"/>
          </a:xfrm>
        </p:grpSpPr>
        <p:sp>
          <p:nvSpPr>
            <p:cNvPr id="32796" name="椭圆 74"/>
            <p:cNvSpPr>
              <a:spLocks noChangeArrowheads="1"/>
            </p:cNvSpPr>
            <p:nvPr/>
          </p:nvSpPr>
          <p:spPr bwMode="auto">
            <a:xfrm>
              <a:off x="0" y="0"/>
              <a:ext cx="449943" cy="449943"/>
            </a:xfrm>
            <a:prstGeom prst="ellipse">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buFont typeface="Arial" pitchFamily="34" charset="0"/>
                <a:buNone/>
              </a:pPr>
              <a:endParaRPr lang="zh-CN" altLang="en-US">
                <a:solidFill>
                  <a:srgbClr val="FFFFFF"/>
                </a:solidFill>
              </a:endParaRPr>
            </a:p>
          </p:txBody>
        </p:sp>
        <p:sp>
          <p:nvSpPr>
            <p:cNvPr id="32797" name="等腰三角形 75"/>
            <p:cNvSpPr>
              <a:spLocks noChangeArrowheads="1"/>
            </p:cNvSpPr>
            <p:nvPr/>
          </p:nvSpPr>
          <p:spPr bwMode="auto">
            <a:xfrm rot="5400000">
              <a:off x="110342" y="110343"/>
              <a:ext cx="287106" cy="246397"/>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2774" name="Title 20"/>
          <p:cNvSpPr txBox="1">
            <a:spLocks noChangeArrowheads="1"/>
          </p:cNvSpPr>
          <p:nvPr/>
        </p:nvSpPr>
        <p:spPr bwMode="auto">
          <a:xfrm>
            <a:off x="803865" y="2220022"/>
            <a:ext cx="1043194" cy="49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4" tIns="22857" rIns="45714" bIns="22857" anchor="ctr">
            <a:spAutoFit/>
          </a:bodyPr>
          <a:lstStyle>
            <a:lvl1pPr defTabSz="457200" eaLnBrk="0" hangingPunct="0">
              <a:defRPr>
                <a:solidFill>
                  <a:schemeClr val="tx1"/>
                </a:solidFill>
                <a:latin typeface="Calibri" pitchFamily="34" charset="0"/>
                <a:ea typeface="宋体" pitchFamily="2" charset="-122"/>
              </a:defRPr>
            </a:lvl1pPr>
            <a:lvl2pPr marL="742950" indent="-285750" defTabSz="457200" eaLnBrk="0" hangingPunct="0">
              <a:defRPr>
                <a:solidFill>
                  <a:schemeClr val="tx1"/>
                </a:solidFill>
                <a:latin typeface="Calibri" pitchFamily="34" charset="0"/>
                <a:ea typeface="宋体" pitchFamily="2" charset="-122"/>
              </a:defRPr>
            </a:lvl2pPr>
            <a:lvl3pPr marL="1143000" indent="-228600" defTabSz="457200" eaLnBrk="0" hangingPunct="0">
              <a:defRPr>
                <a:solidFill>
                  <a:schemeClr val="tx1"/>
                </a:solidFill>
                <a:latin typeface="Calibri" pitchFamily="34" charset="0"/>
                <a:ea typeface="宋体" pitchFamily="2" charset="-122"/>
              </a:defRPr>
            </a:lvl3pPr>
            <a:lvl4pPr marL="1600200" indent="-228600" defTabSz="457200" eaLnBrk="0" hangingPunct="0">
              <a:defRPr>
                <a:solidFill>
                  <a:schemeClr val="tx1"/>
                </a:solidFill>
                <a:latin typeface="Calibri" pitchFamily="34" charset="0"/>
                <a:ea typeface="宋体" pitchFamily="2" charset="-122"/>
              </a:defRPr>
            </a:lvl4pPr>
            <a:lvl5pPr marL="2057400" indent="-228600" defTabSz="457200" eaLnBrk="0" hangingPunct="0">
              <a:defRPr>
                <a:solidFill>
                  <a:schemeClr val="tx1"/>
                </a:solidFill>
                <a:latin typeface="Calibri" pitchFamily="34" charset="0"/>
                <a:ea typeface="宋体" pitchFamily="2" charset="-122"/>
              </a:defRPr>
            </a:lvl5pPr>
            <a:lvl6pPr marL="2514600" indent="-228600" defTabSz="4572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4572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4572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4572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buFont typeface="Arial" pitchFamily="34" charset="0"/>
              <a:buNone/>
            </a:pPr>
            <a:r>
              <a:rPr lang="en-US" altLang="zh-CN" sz="2900" b="1" dirty="0">
                <a:solidFill>
                  <a:schemeClr val="bg1"/>
                </a:solidFill>
                <a:latin typeface="Arial" pitchFamily="34" charset="0"/>
                <a:ea typeface="微软雅黑" pitchFamily="34" charset="-122"/>
                <a:sym typeface="Arial" pitchFamily="34" charset="0"/>
              </a:rPr>
              <a:t>01 </a:t>
            </a:r>
          </a:p>
        </p:txBody>
      </p:sp>
    </p:spTree>
    <p:extLst>
      <p:ext uri="{BB962C8B-B14F-4D97-AF65-F5344CB8AC3E}">
        <p14:creationId xmlns:p14="http://schemas.microsoft.com/office/powerpoint/2010/main" val="1993791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等腰三角形 4"/>
          <p:cNvSpPr>
            <a:spLocks/>
          </p:cNvSpPr>
          <p:nvPr/>
        </p:nvSpPr>
        <p:spPr bwMode="auto">
          <a:xfrm>
            <a:off x="3267075" y="4229100"/>
            <a:ext cx="3219450" cy="2628900"/>
          </a:xfrm>
          <a:custGeom>
            <a:avLst/>
            <a:gdLst>
              <a:gd name="T0" fmla="*/ 0 w 3219450"/>
              <a:gd name="T1" fmla="*/ 2628900 h 2628900"/>
              <a:gd name="T2" fmla="*/ 1381125 w 3219450"/>
              <a:gd name="T3" fmla="*/ 0 h 2628900"/>
              <a:gd name="T4" fmla="*/ 3219450 w 3219450"/>
              <a:gd name="T5" fmla="*/ 2628900 h 2628900"/>
              <a:gd name="T6" fmla="*/ 0 w 3219450"/>
              <a:gd name="T7" fmla="*/ 2628900 h 26289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19450" h="2628900">
                <a:moveTo>
                  <a:pt x="0" y="2628900"/>
                </a:moveTo>
                <a:lnTo>
                  <a:pt x="1381125" y="0"/>
                </a:lnTo>
                <a:lnTo>
                  <a:pt x="3219450" y="2628900"/>
                </a:lnTo>
                <a:lnTo>
                  <a:pt x="0" y="262890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7891" name="平行四边形 3"/>
          <p:cNvSpPr>
            <a:spLocks noChangeArrowheads="1"/>
          </p:cNvSpPr>
          <p:nvPr/>
        </p:nvSpPr>
        <p:spPr bwMode="auto">
          <a:xfrm>
            <a:off x="-952500" y="0"/>
            <a:ext cx="7943850" cy="6858000"/>
          </a:xfrm>
          <a:prstGeom prst="parallelogram">
            <a:avLst>
              <a:gd name="adj" fmla="val 53316"/>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7892" name="文本框 5"/>
          <p:cNvSpPr txBox="1">
            <a:spLocks noChangeArrowheads="1"/>
          </p:cNvSpPr>
          <p:nvPr/>
        </p:nvSpPr>
        <p:spPr bwMode="auto">
          <a:xfrm>
            <a:off x="2290763" y="243363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sz="3600" b="1">
                <a:solidFill>
                  <a:srgbClr val="FFFFFF"/>
                </a:solidFill>
                <a:latin typeface="微软雅黑" pitchFamily="34" charset="-122"/>
                <a:ea typeface="微软雅黑" pitchFamily="34" charset="-122"/>
              </a:rPr>
              <a:t>第二章</a:t>
            </a:r>
          </a:p>
        </p:txBody>
      </p:sp>
      <p:sp>
        <p:nvSpPr>
          <p:cNvPr id="37893" name="文本框 6"/>
          <p:cNvSpPr txBox="1">
            <a:spLocks noChangeArrowheads="1"/>
          </p:cNvSpPr>
          <p:nvPr/>
        </p:nvSpPr>
        <p:spPr bwMode="auto">
          <a:xfrm>
            <a:off x="1277938" y="3079750"/>
            <a:ext cx="34448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4000" b="1" dirty="0" smtClean="0">
                <a:solidFill>
                  <a:srgbClr val="FFFFFF"/>
                </a:solidFill>
                <a:latin typeface="微软雅黑" pitchFamily="34" charset="-122"/>
                <a:ea typeface="微软雅黑" pitchFamily="34" charset="-122"/>
              </a:rPr>
              <a:t>3D</a:t>
            </a:r>
            <a:r>
              <a:rPr lang="zh-CN" altLang="en-US" sz="4000" b="1" dirty="0" smtClean="0">
                <a:solidFill>
                  <a:srgbClr val="FFFFFF"/>
                </a:solidFill>
                <a:latin typeface="微软雅黑" pitchFamily="34" charset="-122"/>
                <a:ea typeface="微软雅黑" pitchFamily="34" charset="-122"/>
              </a:rPr>
              <a:t>打印</a:t>
            </a:r>
            <a:endParaRPr lang="en-US" altLang="zh-CN" sz="4000" b="1" dirty="0" smtClean="0">
              <a:solidFill>
                <a:srgbClr val="FFFFFF"/>
              </a:solidFill>
              <a:latin typeface="微软雅黑" pitchFamily="34" charset="-122"/>
              <a:ea typeface="微软雅黑" pitchFamily="34" charset="-122"/>
            </a:endParaRPr>
          </a:p>
          <a:p>
            <a:pPr eaLnBrk="1" hangingPunct="1">
              <a:buFont typeface="Arial" pitchFamily="34" charset="0"/>
              <a:buNone/>
            </a:pPr>
            <a:r>
              <a:rPr lang="en-US" altLang="zh-CN" sz="4000" b="1" dirty="0" smtClean="0">
                <a:solidFill>
                  <a:srgbClr val="FFFFFF"/>
                </a:solidFill>
                <a:latin typeface="微软雅黑" pitchFamily="34" charset="-122"/>
                <a:ea typeface="微软雅黑" pitchFamily="34" charset="-122"/>
              </a:rPr>
              <a:t>FDM</a:t>
            </a:r>
            <a:r>
              <a:rPr lang="zh-CN" altLang="en-US" sz="4000" b="1" dirty="0" smtClean="0">
                <a:solidFill>
                  <a:srgbClr val="FFFFFF"/>
                </a:solidFill>
                <a:latin typeface="微软雅黑" pitchFamily="34" charset="-122"/>
                <a:ea typeface="微软雅黑" pitchFamily="34" charset="-122"/>
              </a:rPr>
              <a:t>技术</a:t>
            </a:r>
            <a:endParaRPr lang="zh-CN" sz="4000" b="1" dirty="0">
              <a:solidFill>
                <a:srgbClr val="FFFFFF"/>
              </a:solidFill>
              <a:latin typeface="微软雅黑" pitchFamily="34" charset="-122"/>
              <a:ea typeface="微软雅黑" pitchFamily="34" charset="-122"/>
            </a:endParaRPr>
          </a:p>
        </p:txBody>
      </p:sp>
      <p:grpSp>
        <p:nvGrpSpPr>
          <p:cNvPr id="37894" name="组合 12"/>
          <p:cNvGrpSpPr>
            <a:grpSpLocks/>
          </p:cNvGrpSpPr>
          <p:nvPr/>
        </p:nvGrpSpPr>
        <p:grpSpPr bwMode="auto">
          <a:xfrm>
            <a:off x="6953250" y="1931988"/>
            <a:ext cx="733425" cy="523875"/>
            <a:chOff x="0" y="0"/>
            <a:chExt cx="733424" cy="523220"/>
          </a:xfrm>
        </p:grpSpPr>
        <p:grpSp>
          <p:nvGrpSpPr>
            <p:cNvPr id="37925" name="组合 10"/>
            <p:cNvGrpSpPr>
              <a:grpSpLocks/>
            </p:cNvGrpSpPr>
            <p:nvPr/>
          </p:nvGrpSpPr>
          <p:grpSpPr bwMode="auto">
            <a:xfrm>
              <a:off x="0" y="30570"/>
              <a:ext cx="619124" cy="471567"/>
              <a:chOff x="0" y="0"/>
              <a:chExt cx="877513" cy="643017"/>
            </a:xfrm>
          </p:grpSpPr>
          <p:sp>
            <p:nvSpPr>
              <p:cNvPr id="37927" name="平行四边形 9"/>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7928" name="平行四边形 8"/>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7926" name="文本框 11"/>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1</a:t>
              </a:r>
              <a:endParaRPr lang="zh-CN" altLang="en-US" sz="2800" b="1">
                <a:solidFill>
                  <a:srgbClr val="FFFFFF"/>
                </a:solidFill>
                <a:latin typeface="微软雅黑" pitchFamily="34" charset="-122"/>
                <a:ea typeface="微软雅黑" pitchFamily="34" charset="-122"/>
              </a:endParaRPr>
            </a:p>
          </p:txBody>
        </p:sp>
      </p:grpSp>
      <p:grpSp>
        <p:nvGrpSpPr>
          <p:cNvPr id="37895" name="组合 13"/>
          <p:cNvGrpSpPr>
            <a:grpSpLocks/>
          </p:cNvGrpSpPr>
          <p:nvPr/>
        </p:nvGrpSpPr>
        <p:grpSpPr bwMode="auto">
          <a:xfrm>
            <a:off x="6953250" y="2693988"/>
            <a:ext cx="733425" cy="523875"/>
            <a:chOff x="0" y="0"/>
            <a:chExt cx="733424" cy="523220"/>
          </a:xfrm>
        </p:grpSpPr>
        <p:grpSp>
          <p:nvGrpSpPr>
            <p:cNvPr id="37921" name="组合 14"/>
            <p:cNvGrpSpPr>
              <a:grpSpLocks/>
            </p:cNvGrpSpPr>
            <p:nvPr/>
          </p:nvGrpSpPr>
          <p:grpSpPr bwMode="auto">
            <a:xfrm>
              <a:off x="0" y="30570"/>
              <a:ext cx="619124" cy="471567"/>
              <a:chOff x="0" y="0"/>
              <a:chExt cx="877513" cy="643017"/>
            </a:xfrm>
          </p:grpSpPr>
          <p:sp>
            <p:nvSpPr>
              <p:cNvPr id="37923" name="平行四边形 1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7924" name="平行四边形 1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7922" name="文本框 1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2</a:t>
              </a:r>
              <a:endParaRPr lang="zh-CN" altLang="en-US" sz="2800" b="1">
                <a:solidFill>
                  <a:srgbClr val="FFFFFF"/>
                </a:solidFill>
                <a:latin typeface="微软雅黑" pitchFamily="34" charset="-122"/>
                <a:ea typeface="微软雅黑" pitchFamily="34" charset="-122"/>
              </a:endParaRPr>
            </a:p>
          </p:txBody>
        </p:sp>
      </p:grpSp>
      <p:grpSp>
        <p:nvGrpSpPr>
          <p:cNvPr id="37896" name="组合 18"/>
          <p:cNvGrpSpPr>
            <a:grpSpLocks/>
          </p:cNvGrpSpPr>
          <p:nvPr/>
        </p:nvGrpSpPr>
        <p:grpSpPr bwMode="auto">
          <a:xfrm>
            <a:off x="6953250" y="3455988"/>
            <a:ext cx="733425" cy="523875"/>
            <a:chOff x="0" y="0"/>
            <a:chExt cx="733424" cy="523220"/>
          </a:xfrm>
        </p:grpSpPr>
        <p:grpSp>
          <p:nvGrpSpPr>
            <p:cNvPr id="37917" name="组合 19"/>
            <p:cNvGrpSpPr>
              <a:grpSpLocks/>
            </p:cNvGrpSpPr>
            <p:nvPr/>
          </p:nvGrpSpPr>
          <p:grpSpPr bwMode="auto">
            <a:xfrm>
              <a:off x="0" y="30570"/>
              <a:ext cx="619124" cy="471567"/>
              <a:chOff x="0" y="0"/>
              <a:chExt cx="877513" cy="643017"/>
            </a:xfrm>
          </p:grpSpPr>
          <p:sp>
            <p:nvSpPr>
              <p:cNvPr id="37919" name="平行四边形 21"/>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7920" name="平行四边形 22"/>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7918" name="文本框 20"/>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3</a:t>
              </a:r>
              <a:endParaRPr lang="zh-CN" altLang="en-US" sz="2800" b="1">
                <a:solidFill>
                  <a:srgbClr val="FFFFFF"/>
                </a:solidFill>
                <a:latin typeface="微软雅黑" pitchFamily="34" charset="-122"/>
                <a:ea typeface="微软雅黑" pitchFamily="34" charset="-122"/>
              </a:endParaRPr>
            </a:p>
          </p:txBody>
        </p:sp>
      </p:grpSp>
      <p:grpSp>
        <p:nvGrpSpPr>
          <p:cNvPr id="37897" name="组合 23"/>
          <p:cNvGrpSpPr>
            <a:grpSpLocks/>
          </p:cNvGrpSpPr>
          <p:nvPr/>
        </p:nvGrpSpPr>
        <p:grpSpPr bwMode="auto">
          <a:xfrm>
            <a:off x="6953250" y="4217988"/>
            <a:ext cx="733425" cy="523875"/>
            <a:chOff x="0" y="0"/>
            <a:chExt cx="733424" cy="523220"/>
          </a:xfrm>
        </p:grpSpPr>
        <p:grpSp>
          <p:nvGrpSpPr>
            <p:cNvPr id="37913" name="组合 24"/>
            <p:cNvGrpSpPr>
              <a:grpSpLocks/>
            </p:cNvGrpSpPr>
            <p:nvPr/>
          </p:nvGrpSpPr>
          <p:grpSpPr bwMode="auto">
            <a:xfrm>
              <a:off x="0" y="30570"/>
              <a:ext cx="619124" cy="471567"/>
              <a:chOff x="0" y="0"/>
              <a:chExt cx="877513" cy="643017"/>
            </a:xfrm>
          </p:grpSpPr>
          <p:sp>
            <p:nvSpPr>
              <p:cNvPr id="37915" name="平行四边形 26"/>
              <p:cNvSpPr>
                <a:spLocks noChangeArrowheads="1"/>
              </p:cNvSpPr>
              <p:nvPr/>
            </p:nvSpPr>
            <p:spPr bwMode="auto">
              <a:xfrm>
                <a:off x="31500" y="72900"/>
                <a:ext cx="846013" cy="570760"/>
              </a:xfrm>
              <a:prstGeom prst="parallelogram">
                <a:avLst>
                  <a:gd name="adj" fmla="val 41517"/>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sp>
            <p:nvSpPr>
              <p:cNvPr id="37916" name="平行四边形 27"/>
              <p:cNvSpPr>
                <a:spLocks noChangeArrowheads="1"/>
              </p:cNvSpPr>
              <p:nvPr/>
            </p:nvSpPr>
            <p:spPr bwMode="auto">
              <a:xfrm>
                <a:off x="0" y="-607"/>
                <a:ext cx="846013" cy="570760"/>
              </a:xfrm>
              <a:prstGeom prst="parallelogram">
                <a:avLst>
                  <a:gd name="adj" fmla="val 41517"/>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itchFamily="34" charset="0"/>
                  <a:buNone/>
                </a:pPr>
                <a:endParaRPr lang="zh-CN" altLang="en-US">
                  <a:solidFill>
                    <a:srgbClr val="FFFFFF"/>
                  </a:solidFill>
                </a:endParaRPr>
              </a:p>
            </p:txBody>
          </p:sp>
        </p:grpSp>
        <p:sp>
          <p:nvSpPr>
            <p:cNvPr id="37914" name="文本框 25"/>
            <p:cNvSpPr txBox="1">
              <a:spLocks noChangeArrowheads="1"/>
            </p:cNvSpPr>
            <p:nvPr/>
          </p:nvSpPr>
          <p:spPr bwMode="auto">
            <a:xfrm>
              <a:off x="102347" y="0"/>
              <a:ext cx="631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en-US" altLang="zh-CN" sz="2800" b="1">
                  <a:solidFill>
                    <a:srgbClr val="FFFFFF"/>
                  </a:solidFill>
                  <a:latin typeface="微软雅黑" pitchFamily="34" charset="-122"/>
                  <a:ea typeface="微软雅黑" pitchFamily="34" charset="-122"/>
                </a:rPr>
                <a:t>4</a:t>
              </a:r>
              <a:endParaRPr lang="zh-CN" altLang="en-US" sz="2800" b="1">
                <a:solidFill>
                  <a:srgbClr val="FFFFFF"/>
                </a:solidFill>
                <a:latin typeface="微软雅黑" pitchFamily="34" charset="-122"/>
                <a:ea typeface="微软雅黑" pitchFamily="34" charset="-122"/>
              </a:endParaRPr>
            </a:p>
          </p:txBody>
        </p:sp>
      </p:grpSp>
      <p:sp>
        <p:nvSpPr>
          <p:cNvPr id="37899" name="平行四边形 33"/>
          <p:cNvSpPr>
            <a:spLocks noChangeArrowheads="1"/>
          </p:cNvSpPr>
          <p:nvPr/>
        </p:nvSpPr>
        <p:spPr bwMode="auto">
          <a:xfrm>
            <a:off x="7597775" y="2033588"/>
            <a:ext cx="2425700" cy="388937"/>
          </a:xfrm>
          <a:prstGeom prst="parallelogram">
            <a:avLst>
              <a:gd name="adj" fmla="val 37969"/>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7900" name="Rectangle 6"/>
          <p:cNvSpPr>
            <a:spLocks noChangeArrowheads="1"/>
          </p:cNvSpPr>
          <p:nvPr/>
        </p:nvSpPr>
        <p:spPr bwMode="auto">
          <a:xfrm>
            <a:off x="8004175" y="2033588"/>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zh-CN" altLang="en-US" sz="2000" b="1" dirty="0" smtClean="0">
                <a:solidFill>
                  <a:srgbClr val="0070C0"/>
                </a:solidFill>
                <a:latin typeface="微软雅黑" pitchFamily="34" charset="-122"/>
                <a:ea typeface="微软雅黑" pitchFamily="34" charset="-122"/>
              </a:rPr>
              <a:t>熔融沉积</a:t>
            </a:r>
            <a:r>
              <a:rPr lang="en-US" altLang="zh-CN" sz="2000" b="1" dirty="0" smtClean="0">
                <a:solidFill>
                  <a:srgbClr val="0070C0"/>
                </a:solidFill>
                <a:latin typeface="微软雅黑" pitchFamily="34" charset="-122"/>
                <a:ea typeface="微软雅黑" pitchFamily="34" charset="-122"/>
              </a:rPr>
              <a:t>FDM</a:t>
            </a:r>
            <a:endParaRPr lang="zh-CN" sz="2000" b="1" dirty="0">
              <a:solidFill>
                <a:srgbClr val="0070C0"/>
              </a:solidFill>
              <a:latin typeface="微软雅黑" pitchFamily="34" charset="-122"/>
              <a:ea typeface="微软雅黑" pitchFamily="34" charset="-122"/>
            </a:endParaRPr>
          </a:p>
        </p:txBody>
      </p:sp>
      <p:sp>
        <p:nvSpPr>
          <p:cNvPr id="37901" name="平行四边形 35"/>
          <p:cNvSpPr>
            <a:spLocks noChangeArrowheads="1"/>
          </p:cNvSpPr>
          <p:nvPr/>
        </p:nvSpPr>
        <p:spPr bwMode="auto">
          <a:xfrm>
            <a:off x="7597775" y="2735263"/>
            <a:ext cx="2403475" cy="434975"/>
          </a:xfrm>
          <a:prstGeom prst="parallelogram">
            <a:avLst>
              <a:gd name="adj" fmla="val 37963"/>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7902" name="Rectangle 6"/>
          <p:cNvSpPr>
            <a:spLocks noChangeArrowheads="1"/>
          </p:cNvSpPr>
          <p:nvPr/>
        </p:nvSpPr>
        <p:spPr bwMode="auto">
          <a:xfrm>
            <a:off x="8004175" y="2781300"/>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工艺过程</a:t>
            </a:r>
            <a:endParaRPr lang="zh-CN" sz="2000" b="1" dirty="0">
              <a:solidFill>
                <a:srgbClr val="0070C0"/>
              </a:solidFill>
              <a:latin typeface="微软雅黑" pitchFamily="34" charset="-122"/>
              <a:ea typeface="微软雅黑" pitchFamily="34" charset="-122"/>
            </a:endParaRPr>
          </a:p>
        </p:txBody>
      </p:sp>
      <p:sp>
        <p:nvSpPr>
          <p:cNvPr id="37903" name="平行四边形 37"/>
          <p:cNvSpPr>
            <a:spLocks noChangeArrowheads="1"/>
          </p:cNvSpPr>
          <p:nvPr/>
        </p:nvSpPr>
        <p:spPr bwMode="auto">
          <a:xfrm>
            <a:off x="7597775" y="3552825"/>
            <a:ext cx="2403475" cy="368300"/>
          </a:xfrm>
          <a:prstGeom prst="parallelogram">
            <a:avLst>
              <a:gd name="adj" fmla="val 37977"/>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7904" name="Rectangle 6"/>
          <p:cNvSpPr>
            <a:spLocks noChangeArrowheads="1"/>
          </p:cNvSpPr>
          <p:nvPr/>
        </p:nvSpPr>
        <p:spPr bwMode="auto">
          <a:xfrm>
            <a:off x="8004175" y="3533775"/>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成型材料</a:t>
            </a:r>
            <a:endParaRPr lang="zh-CN" sz="2000" b="1" dirty="0">
              <a:solidFill>
                <a:srgbClr val="0070C0"/>
              </a:solidFill>
              <a:latin typeface="微软雅黑" pitchFamily="34" charset="-122"/>
              <a:ea typeface="微软雅黑" pitchFamily="34" charset="-122"/>
            </a:endParaRPr>
          </a:p>
        </p:txBody>
      </p:sp>
      <p:sp>
        <p:nvSpPr>
          <p:cNvPr id="37905" name="平行四边形 39"/>
          <p:cNvSpPr>
            <a:spLocks noChangeArrowheads="1"/>
          </p:cNvSpPr>
          <p:nvPr/>
        </p:nvSpPr>
        <p:spPr bwMode="auto">
          <a:xfrm>
            <a:off x="7597775" y="4276725"/>
            <a:ext cx="2403475" cy="415925"/>
          </a:xfrm>
          <a:prstGeom prst="parallelogram">
            <a:avLst>
              <a:gd name="adj" fmla="val 37962"/>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itchFamily="34" charset="0"/>
              <a:buNone/>
            </a:pPr>
            <a:endParaRPr lang="zh-CN" altLang="en-US" sz="1600" b="1">
              <a:solidFill>
                <a:srgbClr val="000000"/>
              </a:solidFill>
              <a:latin typeface="Arial" pitchFamily="34" charset="0"/>
            </a:endParaRPr>
          </a:p>
        </p:txBody>
      </p:sp>
      <p:sp>
        <p:nvSpPr>
          <p:cNvPr id="37906" name="Rectangle 6"/>
          <p:cNvSpPr>
            <a:spLocks noChangeArrowheads="1"/>
          </p:cNvSpPr>
          <p:nvPr/>
        </p:nvSpPr>
        <p:spPr bwMode="auto">
          <a:xfrm>
            <a:off x="8004175" y="4303713"/>
            <a:ext cx="277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itchFamily="34" charset="0"/>
              <a:buNone/>
            </a:pPr>
            <a:r>
              <a:rPr lang="en-US" altLang="zh-CN" sz="2000" b="1" dirty="0" smtClean="0">
                <a:solidFill>
                  <a:srgbClr val="0070C0"/>
                </a:solidFill>
                <a:latin typeface="微软雅黑" pitchFamily="34" charset="-122"/>
                <a:ea typeface="微软雅黑" pitchFamily="34" charset="-122"/>
              </a:rPr>
              <a:t>FDM</a:t>
            </a:r>
            <a:r>
              <a:rPr lang="zh-CN" altLang="en-US" sz="2000" b="1" dirty="0" smtClean="0">
                <a:solidFill>
                  <a:srgbClr val="0070C0"/>
                </a:solidFill>
                <a:latin typeface="微软雅黑" pitchFamily="34" charset="-122"/>
                <a:ea typeface="微软雅黑" pitchFamily="34" charset="-122"/>
              </a:rPr>
              <a:t>支撑材料</a:t>
            </a:r>
            <a:endParaRPr lang="zh-CN" sz="2000" b="1"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亮亮图文旗舰店https://liangliangtuwen.tmall.com">
  <a:themeElements>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Office 主题">
  <a:themeElements>
    <a:clrScheme name="1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1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Office 主题">
  <a:themeElements>
    <a:clrScheme name="12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2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2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Office 主题">
  <a:themeElements>
    <a:clrScheme name="1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3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4_Office 主题">
  <a:themeElements>
    <a:clrScheme name="1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4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清风素材1 https://12sc.taobao.com">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清风素材2 https://12sc.taobao.com">
  <a:themeElements>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4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清风素材3 https://12sc.taobao.com">
  <a:themeElements>
    <a:clrScheme name="5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5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5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清风素材4 https://12sc.taobao.com">
  <a:themeElements>
    <a:clrScheme name="6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6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6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清风素材5 https://12sc.taobao.com">
  <a:themeElements>
    <a:clrScheme name="7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7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7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清风素材6 https://12sc.taobao.com">
  <a:themeElements>
    <a:clrScheme name="8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8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8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清风素材7 https://12sc.taobao.com">
  <a:themeElements>
    <a:clrScheme name="9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9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9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清风素材8 https://12sc.taobao.com">
  <a:themeElements>
    <a:clrScheme name="10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0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0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252</TotalTime>
  <Pages>0</Pages>
  <Words>1994</Words>
  <Characters>0</Characters>
  <Application>Microsoft Office PowerPoint</Application>
  <DocSecurity>0</DocSecurity>
  <PresentationFormat>宽屏</PresentationFormat>
  <Lines>0</Lines>
  <Paragraphs>262</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13</vt:i4>
      </vt:variant>
      <vt:variant>
        <vt:lpstr>幻灯片标题</vt:lpstr>
      </vt:variant>
      <vt:variant>
        <vt:i4>23</vt:i4>
      </vt:variant>
    </vt:vector>
  </HeadingPairs>
  <TitlesOfParts>
    <vt:vector size="44" baseType="lpstr">
      <vt:lpstr>Gill Sans</vt:lpstr>
      <vt:lpstr>Malgun Gothic</vt:lpstr>
      <vt:lpstr>宋体</vt:lpstr>
      <vt:lpstr>微软雅黑</vt:lpstr>
      <vt:lpstr>Arial</vt:lpstr>
      <vt:lpstr>Calibri</vt:lpstr>
      <vt:lpstr>Calibri Light</vt:lpstr>
      <vt:lpstr>Times New Roman</vt:lpstr>
      <vt:lpstr>亮亮图文旗舰店https://liangliangtuwen.tmall.com</vt:lpstr>
      <vt:lpstr>清风素材1 https://12sc.taobao.com</vt:lpstr>
      <vt:lpstr>清风素材2 https://12sc.taobao.com</vt:lpstr>
      <vt:lpstr>清风素材3 https://12sc.taobao.com</vt:lpstr>
      <vt:lpstr>清风素材4 https://12sc.taobao.com</vt:lpstr>
      <vt:lpstr>清风素材5 https://12sc.taobao.com</vt:lpstr>
      <vt:lpstr>清风素材6 https://12sc.taobao.com</vt:lpstr>
      <vt:lpstr>清风素材7 https://12sc.taobao.com</vt:lpstr>
      <vt:lpstr>清风素材8 https://12sc.taobao.com</vt:lpstr>
      <vt:lpstr>11_Office 主题</vt:lpstr>
      <vt:lpstr>12_Office 主题</vt:lpstr>
      <vt:lpstr>13_Office 主题</vt:lpstr>
      <vt:lpstr>14_Office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12sc.taobao.com</dc:subject>
  <dc:creator>清风素材;12sc.taobao.com</dc:creator>
  <cp:keywords>12sc.taobao.com</cp:keywords>
  <dc:description>12sc.taobao.com</dc:description>
  <cp:lastModifiedBy>牛秀红</cp:lastModifiedBy>
  <cp:revision>157</cp:revision>
  <dcterms:created xsi:type="dcterms:W3CDTF">2015-08-12T02:06:50Z</dcterms:created>
  <dcterms:modified xsi:type="dcterms:W3CDTF">2018-10-08T02:08:54Z</dcterms:modified>
  <cp:category>12sc.taobao.com</cp:category>
  <cp:contentStatus>12sc.taobao.com</cp:contentStatus>
</cp:coreProperties>
</file>