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1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88B1B-EA9F-43F4-845C-C87747B805F3}" type="doc">
      <dgm:prSet loTypeId="urn:microsoft.com/office/officeart/2005/8/layout/radial1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BEC1652E-AB7C-4CDA-BEB7-EF9C2655A68C}">
      <dgm:prSet phldrT="[文本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C00000"/>
            </a:gs>
            <a:gs pos="80000">
              <a:srgbClr val="C00000"/>
            </a:gs>
            <a:gs pos="100000">
              <a:srgbClr val="C00000"/>
            </a:gs>
          </a:gsLst>
        </a:gradFill>
        <a:ln/>
      </dgm:spPr>
      <dgm:t>
        <a:bodyPr lIns="0" tIns="0" rIns="0" bIns="0" anchor="ctr" anchorCtr="1"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zh-CN" altLang="en-US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消费者</a:t>
          </a:r>
          <a:endParaRPr lang="zh-CN" altLang="en-US" sz="16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02BF20-61BA-415D-8F81-73B020763AA2}" type="parTrans" cxnId="{D82E6011-01E5-4363-AB6F-DB8E860A979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2C8F89-4087-44D1-99E7-A5F835A89761}" type="sibTrans" cxnId="{D82E6011-01E5-4363-AB6F-DB8E860A979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5D231F-FDDA-491D-B533-5065FD252DF4}">
      <dgm:prSet phldrT="[文本]" custT="1"/>
      <dgm:spPr>
        <a:noFill/>
        <a:ln>
          <a:solidFill>
            <a:srgbClr val="0070C0"/>
          </a:solidFill>
        </a:ln>
      </dgm:spPr>
      <dgm:t>
        <a:bodyPr/>
        <a:lstStyle/>
        <a:p>
          <a:pPr>
            <a:lnSpc>
              <a:spcPts val="1500"/>
            </a:lnSpc>
          </a:pPr>
          <a:r>
            <a: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600" b="1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1500"/>
            </a:lnSpc>
          </a:pPr>
          <a:r>
            <a: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设计</a:t>
          </a:r>
          <a:endParaRPr lang="zh-CN" altLang="en-US" sz="1600" b="1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E557DF-82E6-47C5-9385-C40FE2030A74}" type="parTrans" cxnId="{F42352BF-3068-4C1E-A748-8E8BC491CD80}">
      <dgm:prSet/>
      <dgm:spPr>
        <a:ln>
          <a:solidFill>
            <a:srgbClr val="FF6600"/>
          </a:solidFill>
          <a:headEnd type="stealth" w="lg" len="med"/>
          <a:tailEnd type="none"/>
        </a:ln>
      </dgm:spPr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D47885-E5D5-4371-8339-432622F4CD51}" type="sibTrans" cxnId="{F42352BF-3068-4C1E-A748-8E8BC491CD80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8B9D6F-8F52-47EA-8076-DECCB743771A}">
      <dgm:prSet phldrT="[文本]" custT="1"/>
      <dgm:spPr>
        <a:noFill/>
        <a:ln>
          <a:solidFill>
            <a:srgbClr val="0070C0"/>
          </a:solidFill>
        </a:ln>
      </dgm:spPr>
      <dgm:t>
        <a:bodyPr/>
        <a:lstStyle/>
        <a:p>
          <a:pPr>
            <a:lnSpc>
              <a:spcPts val="1500"/>
            </a:lnSpc>
          </a:pPr>
          <a:r>
            <a: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600" b="1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1500"/>
            </a:lnSpc>
          </a:pPr>
          <a:r>
            <a: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营销</a:t>
          </a:r>
          <a:endParaRPr lang="zh-CN" altLang="en-US" sz="1600" b="1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AF18C6F-C160-4A2F-9AA3-05DDBCABE648}" type="parTrans" cxnId="{7DE4335C-60DC-42C8-9029-F36710E8B0EE}">
      <dgm:prSet/>
      <dgm:spPr>
        <a:ln>
          <a:solidFill>
            <a:srgbClr val="FF6600"/>
          </a:solidFill>
          <a:headEnd type="stealth" w="lg" len="med"/>
          <a:tailEnd type="none"/>
        </a:ln>
      </dgm:spPr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A2D8DD-5C92-4E53-9677-E4021CB2468E}" type="sibTrans" cxnId="{7DE4335C-60DC-42C8-9029-F36710E8B0EE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F4A8800-8E3A-4ADC-A426-67D2C4C3710F}">
      <dgm:prSet phldrT="[文本]" custT="1"/>
      <dgm:spPr>
        <a:noFill/>
        <a:ln>
          <a:solidFill>
            <a:srgbClr val="0070C0"/>
          </a:solidFill>
        </a:ln>
      </dgm:spPr>
      <dgm:t>
        <a:bodyPr/>
        <a:lstStyle/>
        <a:p>
          <a:pPr>
            <a:lnSpc>
              <a:spcPts val="1500"/>
            </a:lnSpc>
          </a:pPr>
          <a:r>
            <a: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产品制造</a:t>
          </a:r>
          <a:endParaRPr lang="zh-CN" altLang="en-US" sz="1600" b="1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26CD169-1567-4694-8653-9C148817AFC4}" type="parTrans" cxnId="{1CC959D0-62E4-4532-8A27-82FDA86FA058}">
      <dgm:prSet/>
      <dgm:spPr>
        <a:ln>
          <a:solidFill>
            <a:srgbClr val="FF6600"/>
          </a:solidFill>
          <a:headEnd type="stealth" w="lg" len="med"/>
          <a:tailEnd type="none"/>
        </a:ln>
      </dgm:spPr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A7F5F4-2645-49F0-8621-4657CBDB5A8D}" type="sibTrans" cxnId="{1CC959D0-62E4-4532-8A27-82FDA86FA05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01C399-CF69-474D-8796-E8FACB4DD142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>
            <a:lnSpc>
              <a:spcPts val="1500"/>
            </a:lnSpc>
          </a:pPr>
          <a:r>
            <a: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物流配送</a:t>
          </a:r>
          <a:endParaRPr lang="zh-CN" altLang="en-US" sz="1600" b="1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78014AC-03DA-4EE6-94B0-AB46D4281465}" type="parTrans" cxnId="{C9FD07D0-9644-4BE7-A8AB-323212A09379}">
      <dgm:prSet/>
      <dgm:spPr>
        <a:ln>
          <a:solidFill>
            <a:srgbClr val="FF6600"/>
          </a:solidFill>
          <a:headEnd type="stealth" w="lg" len="med"/>
          <a:tailEnd type="none"/>
        </a:ln>
      </dgm:spPr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3D9430-06EC-432A-ABB7-A87C1AC319EC}" type="sibTrans" cxnId="{C9FD07D0-9644-4BE7-A8AB-323212A09379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B209CA-B7F3-4916-B090-A624F95A7800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pPr>
            <a:lnSpc>
              <a:spcPts val="1500"/>
            </a:lnSpc>
          </a:pPr>
          <a:r>
            <a: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售后服务</a:t>
          </a:r>
          <a:endParaRPr lang="zh-CN" altLang="en-US" sz="1600" b="1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1B5B21-2AAE-47EA-83F3-14D4547F5C33}" type="parTrans" cxnId="{2BE0DB21-6C24-49B9-AC0E-F432B41C37C2}">
      <dgm:prSet/>
      <dgm:spPr>
        <a:ln>
          <a:solidFill>
            <a:srgbClr val="FF6600"/>
          </a:solidFill>
          <a:headEnd type="stealth" w="lg" len="med"/>
          <a:tailEnd type="none"/>
        </a:ln>
      </dgm:spPr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E1A1B6-250E-4BBB-BA6D-4EDACEFE2AF6}" type="sibTrans" cxnId="{2BE0DB21-6C24-49B9-AC0E-F432B41C37C2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1660EFC-A923-4C79-BCD5-D2E0B43D1125}">
      <dgm:prSet phldrT="[文本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供应链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51295B-B94E-4E46-B98E-5B8D4E632E79}" type="sibTrans" cxnId="{0D18FC2A-83EE-4562-BA37-F17450107123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06D47A-E3EA-4B2B-A184-1DB0DE770794}" type="parTrans" cxnId="{0D18FC2A-83EE-4562-BA37-F17450107123}">
      <dgm:prSet/>
      <dgm:spPr>
        <a:ln>
          <a:solidFill>
            <a:srgbClr val="FF6600"/>
          </a:solidFill>
          <a:headEnd type="stealth" w="lg" len="med"/>
          <a:tailEnd type="none"/>
        </a:ln>
      </dgm:spPr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4F819A-10A6-40DC-912D-518D73BAAEB8}" type="pres">
      <dgm:prSet presAssocID="{7C588B1B-EA9F-43F4-845C-C87747B805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993D32D-9491-4553-A69E-73D8A57DA8C7}" type="pres">
      <dgm:prSet presAssocID="{BEC1652E-AB7C-4CDA-BEB7-EF9C2655A68C}" presName="centerShape" presStyleLbl="node0" presStyleIdx="0" presStyleCnt="1" custScaleX="60907" custScaleY="60907"/>
      <dgm:spPr/>
      <dgm:t>
        <a:bodyPr/>
        <a:lstStyle/>
        <a:p>
          <a:endParaRPr lang="zh-CN" altLang="en-US"/>
        </a:p>
      </dgm:t>
    </dgm:pt>
    <dgm:pt modelId="{675CD1E2-9817-4BE9-A7C8-268A8E06620E}" type="pres">
      <dgm:prSet presAssocID="{E1E557DF-82E6-47C5-9385-C40FE2030A74}" presName="Name9" presStyleLbl="parChTrans1D2" presStyleIdx="0" presStyleCnt="6"/>
      <dgm:spPr/>
      <dgm:t>
        <a:bodyPr/>
        <a:lstStyle/>
        <a:p>
          <a:endParaRPr lang="zh-CN" altLang="en-US"/>
        </a:p>
      </dgm:t>
    </dgm:pt>
    <dgm:pt modelId="{22555CAC-80CA-42BB-B2A4-702D6B69FC1F}" type="pres">
      <dgm:prSet presAssocID="{E1E557DF-82E6-47C5-9385-C40FE2030A74}" presName="connTx" presStyleLbl="parChTrans1D2" presStyleIdx="0" presStyleCnt="6"/>
      <dgm:spPr/>
      <dgm:t>
        <a:bodyPr/>
        <a:lstStyle/>
        <a:p>
          <a:endParaRPr lang="zh-CN" altLang="en-US"/>
        </a:p>
      </dgm:t>
    </dgm:pt>
    <dgm:pt modelId="{2921CC53-A9E9-4F20-9C55-F478E61A4052}" type="pres">
      <dgm:prSet presAssocID="{535D231F-FDDA-491D-B533-5065FD252DF4}" presName="node" presStyleLbl="node1" presStyleIdx="0" presStyleCnt="6" custScaleX="71443" custScaleY="714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03B60-C222-4E7D-A82C-BE486815707B}" type="pres">
      <dgm:prSet presAssocID="{2AF18C6F-C160-4A2F-9AA3-05DDBCABE648}" presName="Name9" presStyleLbl="parChTrans1D2" presStyleIdx="1" presStyleCnt="6"/>
      <dgm:spPr/>
      <dgm:t>
        <a:bodyPr/>
        <a:lstStyle/>
        <a:p>
          <a:endParaRPr lang="zh-CN" altLang="en-US"/>
        </a:p>
      </dgm:t>
    </dgm:pt>
    <dgm:pt modelId="{3D307416-F0A0-4DE7-A120-525F22A2C226}" type="pres">
      <dgm:prSet presAssocID="{2AF18C6F-C160-4A2F-9AA3-05DDBCABE648}" presName="connTx" presStyleLbl="parChTrans1D2" presStyleIdx="1" presStyleCnt="6"/>
      <dgm:spPr/>
      <dgm:t>
        <a:bodyPr/>
        <a:lstStyle/>
        <a:p>
          <a:endParaRPr lang="zh-CN" altLang="en-US"/>
        </a:p>
      </dgm:t>
    </dgm:pt>
    <dgm:pt modelId="{6AECD989-B927-4BC0-8C42-1AFCC19CC243}" type="pres">
      <dgm:prSet presAssocID="{738B9D6F-8F52-47EA-8076-DECCB743771A}" presName="node" presStyleLbl="node1" presStyleIdx="1" presStyleCnt="6" custScaleX="71443" custScaleY="714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F28CCE-1250-492F-BC64-EA397613DB3B}" type="pres">
      <dgm:prSet presAssocID="{A406D47A-E3EA-4B2B-A184-1DB0DE770794}" presName="Name9" presStyleLbl="parChTrans1D2" presStyleIdx="2" presStyleCnt="6"/>
      <dgm:spPr/>
      <dgm:t>
        <a:bodyPr/>
        <a:lstStyle/>
        <a:p>
          <a:endParaRPr lang="zh-CN" altLang="en-US"/>
        </a:p>
      </dgm:t>
    </dgm:pt>
    <dgm:pt modelId="{026627C7-A19F-452C-A370-9253FA4330FC}" type="pres">
      <dgm:prSet presAssocID="{A406D47A-E3EA-4B2B-A184-1DB0DE770794}" presName="connTx" presStyleLbl="parChTrans1D2" presStyleIdx="2" presStyleCnt="6"/>
      <dgm:spPr/>
      <dgm:t>
        <a:bodyPr/>
        <a:lstStyle/>
        <a:p>
          <a:endParaRPr lang="zh-CN" altLang="en-US"/>
        </a:p>
      </dgm:t>
    </dgm:pt>
    <dgm:pt modelId="{99242AF8-55D9-402B-97E2-6BC7BE84DF6C}" type="pres">
      <dgm:prSet presAssocID="{F1660EFC-A923-4C79-BCD5-D2E0B43D1125}" presName="node" presStyleLbl="node1" presStyleIdx="2" presStyleCnt="6" custScaleX="71443" custScaleY="714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CE67E2-FBE1-44FB-95E0-F436FFBC9EE6}" type="pres">
      <dgm:prSet presAssocID="{178014AC-03DA-4EE6-94B0-AB46D4281465}" presName="Name9" presStyleLbl="parChTrans1D2" presStyleIdx="3" presStyleCnt="6"/>
      <dgm:spPr/>
      <dgm:t>
        <a:bodyPr/>
        <a:lstStyle/>
        <a:p>
          <a:endParaRPr lang="zh-CN" altLang="en-US"/>
        </a:p>
      </dgm:t>
    </dgm:pt>
    <dgm:pt modelId="{9CECD88F-2BD3-4EA0-B0BE-ED5098331F18}" type="pres">
      <dgm:prSet presAssocID="{178014AC-03DA-4EE6-94B0-AB46D4281465}" presName="connTx" presStyleLbl="parChTrans1D2" presStyleIdx="3" presStyleCnt="6"/>
      <dgm:spPr/>
      <dgm:t>
        <a:bodyPr/>
        <a:lstStyle/>
        <a:p>
          <a:endParaRPr lang="zh-CN" altLang="en-US"/>
        </a:p>
      </dgm:t>
    </dgm:pt>
    <dgm:pt modelId="{8942AAE4-41EE-4768-B50A-0CC8D59763EC}" type="pres">
      <dgm:prSet presAssocID="{CB01C399-CF69-474D-8796-E8FACB4DD142}" presName="node" presStyleLbl="node1" presStyleIdx="3" presStyleCnt="6" custScaleX="71443" custScaleY="714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82FB79-75CA-4C9B-925A-9539F219EA2F}" type="pres">
      <dgm:prSet presAssocID="{2E1B5B21-2AAE-47EA-83F3-14D4547F5C33}" presName="Name9" presStyleLbl="parChTrans1D2" presStyleIdx="4" presStyleCnt="6"/>
      <dgm:spPr/>
      <dgm:t>
        <a:bodyPr/>
        <a:lstStyle/>
        <a:p>
          <a:endParaRPr lang="zh-CN" altLang="en-US"/>
        </a:p>
      </dgm:t>
    </dgm:pt>
    <dgm:pt modelId="{372D1602-68E1-4458-AD16-49AB503F8DCA}" type="pres">
      <dgm:prSet presAssocID="{2E1B5B21-2AAE-47EA-83F3-14D4547F5C33}" presName="connTx" presStyleLbl="parChTrans1D2" presStyleIdx="4" presStyleCnt="6"/>
      <dgm:spPr/>
      <dgm:t>
        <a:bodyPr/>
        <a:lstStyle/>
        <a:p>
          <a:endParaRPr lang="zh-CN" altLang="en-US"/>
        </a:p>
      </dgm:t>
    </dgm:pt>
    <dgm:pt modelId="{3E73C8A0-E3A3-48DA-9C7D-414A1F08B005}" type="pres">
      <dgm:prSet presAssocID="{BFB209CA-B7F3-4916-B090-A624F95A7800}" presName="node" presStyleLbl="node1" presStyleIdx="4" presStyleCnt="6" custScaleX="71443" custScaleY="71443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D3EAAA-EE8F-4CB9-A946-4ECF36D4E7BB}" type="pres">
      <dgm:prSet presAssocID="{826CD169-1567-4694-8653-9C148817AFC4}" presName="Name9" presStyleLbl="parChTrans1D2" presStyleIdx="5" presStyleCnt="6"/>
      <dgm:spPr/>
      <dgm:t>
        <a:bodyPr/>
        <a:lstStyle/>
        <a:p>
          <a:endParaRPr lang="zh-CN" altLang="en-US"/>
        </a:p>
      </dgm:t>
    </dgm:pt>
    <dgm:pt modelId="{C7E8F969-554C-41BC-9BBB-E2903D945582}" type="pres">
      <dgm:prSet presAssocID="{826CD169-1567-4694-8653-9C148817AFC4}" presName="connTx" presStyleLbl="parChTrans1D2" presStyleIdx="5" presStyleCnt="6"/>
      <dgm:spPr/>
      <dgm:t>
        <a:bodyPr/>
        <a:lstStyle/>
        <a:p>
          <a:endParaRPr lang="zh-CN" altLang="en-US"/>
        </a:p>
      </dgm:t>
    </dgm:pt>
    <dgm:pt modelId="{3F05AE49-1870-4B7C-8DE2-1D4D9D17EF78}" type="pres">
      <dgm:prSet presAssocID="{CF4A8800-8E3A-4ADC-A426-67D2C4C3710F}" presName="node" presStyleLbl="node1" presStyleIdx="5" presStyleCnt="6" custScaleX="71568" custScaleY="715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6F83FE-FF68-42D6-A50B-15DC52968EB3}" type="presOf" srcId="{A406D47A-E3EA-4B2B-A184-1DB0DE770794}" destId="{9AF28CCE-1250-492F-BC64-EA397613DB3B}" srcOrd="0" destOrd="0" presId="urn:microsoft.com/office/officeart/2005/8/layout/radial1"/>
    <dgm:cxn modelId="{C9FD07D0-9644-4BE7-A8AB-323212A09379}" srcId="{BEC1652E-AB7C-4CDA-BEB7-EF9C2655A68C}" destId="{CB01C399-CF69-474D-8796-E8FACB4DD142}" srcOrd="3" destOrd="0" parTransId="{178014AC-03DA-4EE6-94B0-AB46D4281465}" sibTransId="{753D9430-06EC-432A-ABB7-A87C1AC319EC}"/>
    <dgm:cxn modelId="{C92CF5BB-A411-4A1F-AEDB-74172D828F04}" type="presOf" srcId="{BEC1652E-AB7C-4CDA-BEB7-EF9C2655A68C}" destId="{1993D32D-9491-4553-A69E-73D8A57DA8C7}" srcOrd="0" destOrd="0" presId="urn:microsoft.com/office/officeart/2005/8/layout/radial1"/>
    <dgm:cxn modelId="{9122814D-48B8-49A3-89D2-EB98F4D68C28}" type="presOf" srcId="{178014AC-03DA-4EE6-94B0-AB46D4281465}" destId="{68CE67E2-FBE1-44FB-95E0-F436FFBC9EE6}" srcOrd="0" destOrd="0" presId="urn:microsoft.com/office/officeart/2005/8/layout/radial1"/>
    <dgm:cxn modelId="{A83F15B1-7354-4ECD-AA1C-B1095CD1900C}" type="presOf" srcId="{E1E557DF-82E6-47C5-9385-C40FE2030A74}" destId="{22555CAC-80CA-42BB-B2A4-702D6B69FC1F}" srcOrd="1" destOrd="0" presId="urn:microsoft.com/office/officeart/2005/8/layout/radial1"/>
    <dgm:cxn modelId="{2CC48DF9-ECB2-4655-B20B-5F5306DD43F9}" type="presOf" srcId="{535D231F-FDDA-491D-B533-5065FD252DF4}" destId="{2921CC53-A9E9-4F20-9C55-F478E61A4052}" srcOrd="0" destOrd="0" presId="urn:microsoft.com/office/officeart/2005/8/layout/radial1"/>
    <dgm:cxn modelId="{67272A41-C9F9-41F3-8BFE-113F8028A802}" type="presOf" srcId="{826CD169-1567-4694-8653-9C148817AFC4}" destId="{C7E8F969-554C-41BC-9BBB-E2903D945582}" srcOrd="1" destOrd="0" presId="urn:microsoft.com/office/officeart/2005/8/layout/radial1"/>
    <dgm:cxn modelId="{F42352BF-3068-4C1E-A748-8E8BC491CD80}" srcId="{BEC1652E-AB7C-4CDA-BEB7-EF9C2655A68C}" destId="{535D231F-FDDA-491D-B533-5065FD252DF4}" srcOrd="0" destOrd="0" parTransId="{E1E557DF-82E6-47C5-9385-C40FE2030A74}" sibTransId="{37D47885-E5D5-4371-8339-432622F4CD51}"/>
    <dgm:cxn modelId="{1CC959D0-62E4-4532-8A27-82FDA86FA058}" srcId="{BEC1652E-AB7C-4CDA-BEB7-EF9C2655A68C}" destId="{CF4A8800-8E3A-4ADC-A426-67D2C4C3710F}" srcOrd="5" destOrd="0" parTransId="{826CD169-1567-4694-8653-9C148817AFC4}" sibTransId="{4FA7F5F4-2645-49F0-8621-4657CBDB5A8D}"/>
    <dgm:cxn modelId="{9822D647-785F-4DF2-8F86-6D255D9F176A}" type="presOf" srcId="{2AF18C6F-C160-4A2F-9AA3-05DDBCABE648}" destId="{B9B03B60-C222-4E7D-A82C-BE486815707B}" srcOrd="0" destOrd="0" presId="urn:microsoft.com/office/officeart/2005/8/layout/radial1"/>
    <dgm:cxn modelId="{1CD89973-662E-40BF-9FEA-90E85B93E55B}" type="presOf" srcId="{7C588B1B-EA9F-43F4-845C-C87747B805F3}" destId="{224F819A-10A6-40DC-912D-518D73BAAEB8}" srcOrd="0" destOrd="0" presId="urn:microsoft.com/office/officeart/2005/8/layout/radial1"/>
    <dgm:cxn modelId="{8A1BA029-7096-48EA-9F5A-6B6EEE624629}" type="presOf" srcId="{178014AC-03DA-4EE6-94B0-AB46D4281465}" destId="{9CECD88F-2BD3-4EA0-B0BE-ED5098331F18}" srcOrd="1" destOrd="0" presId="urn:microsoft.com/office/officeart/2005/8/layout/radial1"/>
    <dgm:cxn modelId="{651DFC06-BF3E-403D-9DEA-7C337CFF7BAA}" type="presOf" srcId="{826CD169-1567-4694-8653-9C148817AFC4}" destId="{DFD3EAAA-EE8F-4CB9-A946-4ECF36D4E7BB}" srcOrd="0" destOrd="0" presId="urn:microsoft.com/office/officeart/2005/8/layout/radial1"/>
    <dgm:cxn modelId="{B5CE789D-8D13-4820-BDCE-055507DBE5DA}" type="presOf" srcId="{CB01C399-CF69-474D-8796-E8FACB4DD142}" destId="{8942AAE4-41EE-4768-B50A-0CC8D59763EC}" srcOrd="0" destOrd="0" presId="urn:microsoft.com/office/officeart/2005/8/layout/radial1"/>
    <dgm:cxn modelId="{EBF3CD4F-7438-45D2-BAF6-5A57BC118445}" type="presOf" srcId="{E1E557DF-82E6-47C5-9385-C40FE2030A74}" destId="{675CD1E2-9817-4BE9-A7C8-268A8E06620E}" srcOrd="0" destOrd="0" presId="urn:microsoft.com/office/officeart/2005/8/layout/radial1"/>
    <dgm:cxn modelId="{3767D821-C707-4FD3-BF8F-9D5CDF15896A}" type="presOf" srcId="{2E1B5B21-2AAE-47EA-83F3-14D4547F5C33}" destId="{372D1602-68E1-4458-AD16-49AB503F8DCA}" srcOrd="1" destOrd="0" presId="urn:microsoft.com/office/officeart/2005/8/layout/radial1"/>
    <dgm:cxn modelId="{A1760665-9B09-4E91-A3AC-D29599EB373F}" type="presOf" srcId="{CF4A8800-8E3A-4ADC-A426-67D2C4C3710F}" destId="{3F05AE49-1870-4B7C-8DE2-1D4D9D17EF78}" srcOrd="0" destOrd="0" presId="urn:microsoft.com/office/officeart/2005/8/layout/radial1"/>
    <dgm:cxn modelId="{9C0890B8-2F64-47D4-A4ED-EFC365029845}" type="presOf" srcId="{2AF18C6F-C160-4A2F-9AA3-05DDBCABE648}" destId="{3D307416-F0A0-4DE7-A120-525F22A2C226}" srcOrd="1" destOrd="0" presId="urn:microsoft.com/office/officeart/2005/8/layout/radial1"/>
    <dgm:cxn modelId="{B7480549-0406-4C49-9971-B77B8EC200EA}" type="presOf" srcId="{F1660EFC-A923-4C79-BCD5-D2E0B43D1125}" destId="{99242AF8-55D9-402B-97E2-6BC7BE84DF6C}" srcOrd="0" destOrd="0" presId="urn:microsoft.com/office/officeart/2005/8/layout/radial1"/>
    <dgm:cxn modelId="{FF2DCCCE-F194-4ED3-8AB5-139EDF951189}" type="presOf" srcId="{738B9D6F-8F52-47EA-8076-DECCB743771A}" destId="{6AECD989-B927-4BC0-8C42-1AFCC19CC243}" srcOrd="0" destOrd="0" presId="urn:microsoft.com/office/officeart/2005/8/layout/radial1"/>
    <dgm:cxn modelId="{163A569A-EE39-4798-8E1C-DCD698166326}" type="presOf" srcId="{2E1B5B21-2AAE-47EA-83F3-14D4547F5C33}" destId="{6682FB79-75CA-4C9B-925A-9539F219EA2F}" srcOrd="0" destOrd="0" presId="urn:microsoft.com/office/officeart/2005/8/layout/radial1"/>
    <dgm:cxn modelId="{2BE0DB21-6C24-49B9-AC0E-F432B41C37C2}" srcId="{BEC1652E-AB7C-4CDA-BEB7-EF9C2655A68C}" destId="{BFB209CA-B7F3-4916-B090-A624F95A7800}" srcOrd="4" destOrd="0" parTransId="{2E1B5B21-2AAE-47EA-83F3-14D4547F5C33}" sibTransId="{C8E1A1B6-250E-4BBB-BA6D-4EDACEFE2AF6}"/>
    <dgm:cxn modelId="{D7933B0A-46C6-4B76-8758-70FFF0DE6453}" type="presOf" srcId="{A406D47A-E3EA-4B2B-A184-1DB0DE770794}" destId="{026627C7-A19F-452C-A370-9253FA4330FC}" srcOrd="1" destOrd="0" presId="urn:microsoft.com/office/officeart/2005/8/layout/radial1"/>
    <dgm:cxn modelId="{D82E6011-01E5-4363-AB6F-DB8E860A9798}" srcId="{7C588B1B-EA9F-43F4-845C-C87747B805F3}" destId="{BEC1652E-AB7C-4CDA-BEB7-EF9C2655A68C}" srcOrd="0" destOrd="0" parTransId="{E202BF20-61BA-415D-8F81-73B020763AA2}" sibTransId="{C02C8F89-4087-44D1-99E7-A5F835A89761}"/>
    <dgm:cxn modelId="{0D18FC2A-83EE-4562-BA37-F17450107123}" srcId="{BEC1652E-AB7C-4CDA-BEB7-EF9C2655A68C}" destId="{F1660EFC-A923-4C79-BCD5-D2E0B43D1125}" srcOrd="2" destOrd="0" parTransId="{A406D47A-E3EA-4B2B-A184-1DB0DE770794}" sibTransId="{BF51295B-B94E-4E46-B98E-5B8D4E632E79}"/>
    <dgm:cxn modelId="{9332064B-FD06-477C-9323-F25AB4AC4141}" type="presOf" srcId="{BFB209CA-B7F3-4916-B090-A624F95A7800}" destId="{3E73C8A0-E3A3-48DA-9C7D-414A1F08B005}" srcOrd="0" destOrd="0" presId="urn:microsoft.com/office/officeart/2005/8/layout/radial1"/>
    <dgm:cxn modelId="{7DE4335C-60DC-42C8-9029-F36710E8B0EE}" srcId="{BEC1652E-AB7C-4CDA-BEB7-EF9C2655A68C}" destId="{738B9D6F-8F52-47EA-8076-DECCB743771A}" srcOrd="1" destOrd="0" parTransId="{2AF18C6F-C160-4A2F-9AA3-05DDBCABE648}" sibTransId="{EBA2D8DD-5C92-4E53-9677-E4021CB2468E}"/>
    <dgm:cxn modelId="{F0ADEDF7-32CC-4494-AB39-73D757FF3052}" type="presParOf" srcId="{224F819A-10A6-40DC-912D-518D73BAAEB8}" destId="{1993D32D-9491-4553-A69E-73D8A57DA8C7}" srcOrd="0" destOrd="0" presId="urn:microsoft.com/office/officeart/2005/8/layout/radial1"/>
    <dgm:cxn modelId="{472BA1B7-78F4-4A4B-92A7-CA0A9D960199}" type="presParOf" srcId="{224F819A-10A6-40DC-912D-518D73BAAEB8}" destId="{675CD1E2-9817-4BE9-A7C8-268A8E06620E}" srcOrd="1" destOrd="0" presId="urn:microsoft.com/office/officeart/2005/8/layout/radial1"/>
    <dgm:cxn modelId="{D39DC2B5-E445-4316-89ED-7D4267F10623}" type="presParOf" srcId="{675CD1E2-9817-4BE9-A7C8-268A8E06620E}" destId="{22555CAC-80CA-42BB-B2A4-702D6B69FC1F}" srcOrd="0" destOrd="0" presId="urn:microsoft.com/office/officeart/2005/8/layout/radial1"/>
    <dgm:cxn modelId="{17975A0A-D585-42FD-AFD6-DB8924255904}" type="presParOf" srcId="{224F819A-10A6-40DC-912D-518D73BAAEB8}" destId="{2921CC53-A9E9-4F20-9C55-F478E61A4052}" srcOrd="2" destOrd="0" presId="urn:microsoft.com/office/officeart/2005/8/layout/radial1"/>
    <dgm:cxn modelId="{15834790-3243-4BD6-BBEC-C5492E05BCDC}" type="presParOf" srcId="{224F819A-10A6-40DC-912D-518D73BAAEB8}" destId="{B9B03B60-C222-4E7D-A82C-BE486815707B}" srcOrd="3" destOrd="0" presId="urn:microsoft.com/office/officeart/2005/8/layout/radial1"/>
    <dgm:cxn modelId="{D548A7BC-051E-4ACA-99E7-97D050ECF58A}" type="presParOf" srcId="{B9B03B60-C222-4E7D-A82C-BE486815707B}" destId="{3D307416-F0A0-4DE7-A120-525F22A2C226}" srcOrd="0" destOrd="0" presId="urn:microsoft.com/office/officeart/2005/8/layout/radial1"/>
    <dgm:cxn modelId="{C43B1590-2177-4A69-A4FD-CCC1591F3209}" type="presParOf" srcId="{224F819A-10A6-40DC-912D-518D73BAAEB8}" destId="{6AECD989-B927-4BC0-8C42-1AFCC19CC243}" srcOrd="4" destOrd="0" presId="urn:microsoft.com/office/officeart/2005/8/layout/radial1"/>
    <dgm:cxn modelId="{D6A39E4E-1213-4036-B8B5-6BA54044D081}" type="presParOf" srcId="{224F819A-10A6-40DC-912D-518D73BAAEB8}" destId="{9AF28CCE-1250-492F-BC64-EA397613DB3B}" srcOrd="5" destOrd="0" presId="urn:microsoft.com/office/officeart/2005/8/layout/radial1"/>
    <dgm:cxn modelId="{97396E8A-1B28-48A4-B8DE-75182492581C}" type="presParOf" srcId="{9AF28CCE-1250-492F-BC64-EA397613DB3B}" destId="{026627C7-A19F-452C-A370-9253FA4330FC}" srcOrd="0" destOrd="0" presId="urn:microsoft.com/office/officeart/2005/8/layout/radial1"/>
    <dgm:cxn modelId="{422C0BEF-7616-4B33-BB68-5030358B633C}" type="presParOf" srcId="{224F819A-10A6-40DC-912D-518D73BAAEB8}" destId="{99242AF8-55D9-402B-97E2-6BC7BE84DF6C}" srcOrd="6" destOrd="0" presId="urn:microsoft.com/office/officeart/2005/8/layout/radial1"/>
    <dgm:cxn modelId="{F5976D0E-56AA-46B2-B855-EB0042646401}" type="presParOf" srcId="{224F819A-10A6-40DC-912D-518D73BAAEB8}" destId="{68CE67E2-FBE1-44FB-95E0-F436FFBC9EE6}" srcOrd="7" destOrd="0" presId="urn:microsoft.com/office/officeart/2005/8/layout/radial1"/>
    <dgm:cxn modelId="{5243126A-3E23-4C03-8868-05C52C5A8E8E}" type="presParOf" srcId="{68CE67E2-FBE1-44FB-95E0-F436FFBC9EE6}" destId="{9CECD88F-2BD3-4EA0-B0BE-ED5098331F18}" srcOrd="0" destOrd="0" presId="urn:microsoft.com/office/officeart/2005/8/layout/radial1"/>
    <dgm:cxn modelId="{E2700522-E586-4DD1-BB87-9D99B001A245}" type="presParOf" srcId="{224F819A-10A6-40DC-912D-518D73BAAEB8}" destId="{8942AAE4-41EE-4768-B50A-0CC8D59763EC}" srcOrd="8" destOrd="0" presId="urn:microsoft.com/office/officeart/2005/8/layout/radial1"/>
    <dgm:cxn modelId="{1D9105E9-B8B2-476B-8DF0-B9ADDDE3CFB7}" type="presParOf" srcId="{224F819A-10A6-40DC-912D-518D73BAAEB8}" destId="{6682FB79-75CA-4C9B-925A-9539F219EA2F}" srcOrd="9" destOrd="0" presId="urn:microsoft.com/office/officeart/2005/8/layout/radial1"/>
    <dgm:cxn modelId="{5C87B11C-B134-4E40-A1DF-B0F5DF9A7061}" type="presParOf" srcId="{6682FB79-75CA-4C9B-925A-9539F219EA2F}" destId="{372D1602-68E1-4458-AD16-49AB503F8DCA}" srcOrd="0" destOrd="0" presId="urn:microsoft.com/office/officeart/2005/8/layout/radial1"/>
    <dgm:cxn modelId="{60D6F05D-AE56-4979-8DFB-07443EBA0C69}" type="presParOf" srcId="{224F819A-10A6-40DC-912D-518D73BAAEB8}" destId="{3E73C8A0-E3A3-48DA-9C7D-414A1F08B005}" srcOrd="10" destOrd="0" presId="urn:microsoft.com/office/officeart/2005/8/layout/radial1"/>
    <dgm:cxn modelId="{72BD66CB-7839-469D-979A-B5F58E2B7013}" type="presParOf" srcId="{224F819A-10A6-40DC-912D-518D73BAAEB8}" destId="{DFD3EAAA-EE8F-4CB9-A946-4ECF36D4E7BB}" srcOrd="11" destOrd="0" presId="urn:microsoft.com/office/officeart/2005/8/layout/radial1"/>
    <dgm:cxn modelId="{642A2404-3FF5-4C60-8D92-9A6AA1013F1F}" type="presParOf" srcId="{DFD3EAAA-EE8F-4CB9-A946-4ECF36D4E7BB}" destId="{C7E8F969-554C-41BC-9BBB-E2903D945582}" srcOrd="0" destOrd="0" presId="urn:microsoft.com/office/officeart/2005/8/layout/radial1"/>
    <dgm:cxn modelId="{7AE266D6-9F93-4691-BB13-D36552946F45}" type="presParOf" srcId="{224F819A-10A6-40DC-912D-518D73BAAEB8}" destId="{3F05AE49-1870-4B7C-8DE2-1D4D9D17EF7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3D32D-9491-4553-A69E-73D8A57DA8C7}">
      <dsp:nvSpPr>
        <dsp:cNvPr id="0" name=""/>
        <dsp:cNvSpPr/>
      </dsp:nvSpPr>
      <dsp:spPr>
        <a:xfrm>
          <a:off x="2314955" y="1648650"/>
          <a:ext cx="663777" cy="663777"/>
        </a:xfrm>
        <a:prstGeom prst="ellipse">
          <a:avLst/>
        </a:prstGeom>
        <a:gradFill rotWithShape="0">
          <a:gsLst>
            <a:gs pos="0">
              <a:srgbClr val="C00000"/>
            </a:gs>
            <a:gs pos="80000">
              <a:srgbClr val="C0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消费者</a:t>
          </a:r>
          <a:endParaRPr lang="zh-CN" altLang="en-US" sz="16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12163" y="1745858"/>
        <a:ext cx="469361" cy="469361"/>
      </dsp:txXfrm>
    </dsp:sp>
    <dsp:sp modelId="{675CD1E2-9817-4BE9-A7C8-268A8E06620E}">
      <dsp:nvSpPr>
        <dsp:cNvPr id="0" name=""/>
        <dsp:cNvSpPr/>
      </dsp:nvSpPr>
      <dsp:spPr>
        <a:xfrm rot="16200000">
          <a:off x="2297780" y="1281055"/>
          <a:ext cx="698127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698127" y="18530"/>
              </a:lnTo>
            </a:path>
          </a:pathLst>
        </a:custGeom>
        <a:noFill/>
        <a:ln w="12700" cap="flat" cmpd="sng" algn="ctr">
          <a:solidFill>
            <a:srgbClr val="FF6600"/>
          </a:solidFill>
          <a:prstDash val="solid"/>
          <a:miter lim="800000"/>
          <a:headEnd type="stealth" w="lg" len="med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29391" y="1282133"/>
        <a:ext cx="34906" cy="34906"/>
      </dsp:txXfrm>
    </dsp:sp>
    <dsp:sp modelId="{2921CC53-A9E9-4F20-9C55-F478E61A4052}">
      <dsp:nvSpPr>
        <dsp:cNvPr id="0" name=""/>
        <dsp:cNvSpPr/>
      </dsp:nvSpPr>
      <dsp:spPr>
        <a:xfrm>
          <a:off x="2257544" y="171922"/>
          <a:ext cx="778601" cy="778601"/>
        </a:xfrm>
        <a:prstGeom prst="ellipse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600" b="1" kern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设计</a:t>
          </a:r>
          <a:endParaRPr lang="zh-CN" altLang="en-US" sz="1600" b="1" kern="1200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71567" y="285945"/>
        <a:ext cx="550555" cy="550555"/>
      </dsp:txXfrm>
    </dsp:sp>
    <dsp:sp modelId="{B9B03B60-C222-4E7D-A82C-BE486815707B}">
      <dsp:nvSpPr>
        <dsp:cNvPr id="0" name=""/>
        <dsp:cNvSpPr/>
      </dsp:nvSpPr>
      <dsp:spPr>
        <a:xfrm rot="19800000">
          <a:off x="2887502" y="1621532"/>
          <a:ext cx="698127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698127" y="18530"/>
              </a:lnTo>
            </a:path>
          </a:pathLst>
        </a:custGeom>
        <a:noFill/>
        <a:ln w="12700" cap="flat" cmpd="sng" algn="ctr">
          <a:solidFill>
            <a:srgbClr val="FF6600"/>
          </a:solidFill>
          <a:prstDash val="solid"/>
          <a:miter lim="800000"/>
          <a:headEnd type="stealth" w="lg" len="med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19113" y="1622609"/>
        <a:ext cx="34906" cy="34906"/>
      </dsp:txXfrm>
    </dsp:sp>
    <dsp:sp modelId="{6AECD989-B927-4BC0-8C42-1AFCC19CC243}">
      <dsp:nvSpPr>
        <dsp:cNvPr id="0" name=""/>
        <dsp:cNvSpPr/>
      </dsp:nvSpPr>
      <dsp:spPr>
        <a:xfrm>
          <a:off x="3486708" y="881580"/>
          <a:ext cx="778601" cy="778601"/>
        </a:xfrm>
        <a:prstGeom prst="ellipse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600" b="1" kern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营销</a:t>
          </a:r>
          <a:endParaRPr lang="zh-CN" altLang="en-US" sz="1600" b="1" kern="1200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00731" y="995603"/>
        <a:ext cx="550555" cy="550555"/>
      </dsp:txXfrm>
    </dsp:sp>
    <dsp:sp modelId="{9AF28CCE-1250-492F-BC64-EA397613DB3B}">
      <dsp:nvSpPr>
        <dsp:cNvPr id="0" name=""/>
        <dsp:cNvSpPr/>
      </dsp:nvSpPr>
      <dsp:spPr>
        <a:xfrm rot="1800000">
          <a:off x="2887502" y="2302484"/>
          <a:ext cx="698127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698127" y="18530"/>
              </a:lnTo>
            </a:path>
          </a:pathLst>
        </a:custGeom>
        <a:noFill/>
        <a:ln w="12700" cap="flat" cmpd="sng" algn="ctr">
          <a:solidFill>
            <a:srgbClr val="FF6600"/>
          </a:solidFill>
          <a:prstDash val="solid"/>
          <a:miter lim="800000"/>
          <a:headEnd type="stealth" w="lg" len="med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19113" y="2303561"/>
        <a:ext cx="34906" cy="34906"/>
      </dsp:txXfrm>
    </dsp:sp>
    <dsp:sp modelId="{99242AF8-55D9-402B-97E2-6BC7BE84DF6C}">
      <dsp:nvSpPr>
        <dsp:cNvPr id="0" name=""/>
        <dsp:cNvSpPr/>
      </dsp:nvSpPr>
      <dsp:spPr>
        <a:xfrm>
          <a:off x="3486708" y="2300896"/>
          <a:ext cx="778601" cy="778601"/>
        </a:xfrm>
        <a:prstGeom prst="ellipse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供应链</a:t>
          </a:r>
          <a:endParaRPr lang="zh-CN" altLang="en-US" sz="1300" b="1" kern="1200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00731" y="2414919"/>
        <a:ext cx="550555" cy="550555"/>
      </dsp:txXfrm>
    </dsp:sp>
    <dsp:sp modelId="{68CE67E2-FBE1-44FB-95E0-F436FFBC9EE6}">
      <dsp:nvSpPr>
        <dsp:cNvPr id="0" name=""/>
        <dsp:cNvSpPr/>
      </dsp:nvSpPr>
      <dsp:spPr>
        <a:xfrm rot="5400000">
          <a:off x="2297780" y="2642960"/>
          <a:ext cx="698127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698127" y="18530"/>
              </a:lnTo>
            </a:path>
          </a:pathLst>
        </a:custGeom>
        <a:noFill/>
        <a:ln w="12700" cap="flat" cmpd="sng" algn="ctr">
          <a:solidFill>
            <a:srgbClr val="FF6600"/>
          </a:solidFill>
          <a:prstDash val="solid"/>
          <a:miter lim="800000"/>
          <a:headEnd type="stealth" w="lg" len="med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29391" y="2644038"/>
        <a:ext cx="34906" cy="34906"/>
      </dsp:txXfrm>
    </dsp:sp>
    <dsp:sp modelId="{8942AAE4-41EE-4768-B50A-0CC8D59763EC}">
      <dsp:nvSpPr>
        <dsp:cNvPr id="0" name=""/>
        <dsp:cNvSpPr/>
      </dsp:nvSpPr>
      <dsp:spPr>
        <a:xfrm>
          <a:off x="2257544" y="3010554"/>
          <a:ext cx="778601" cy="778601"/>
        </a:xfrm>
        <a:prstGeom prst="ellipse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物流配送</a:t>
          </a:r>
          <a:endParaRPr lang="zh-CN" altLang="en-US" sz="1600" b="1" kern="1200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71567" y="3124577"/>
        <a:ext cx="550555" cy="550555"/>
      </dsp:txXfrm>
    </dsp:sp>
    <dsp:sp modelId="{6682FB79-75CA-4C9B-925A-9539F219EA2F}">
      <dsp:nvSpPr>
        <dsp:cNvPr id="0" name=""/>
        <dsp:cNvSpPr/>
      </dsp:nvSpPr>
      <dsp:spPr>
        <a:xfrm rot="9000000">
          <a:off x="1708059" y="2302484"/>
          <a:ext cx="698127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698127" y="18530"/>
              </a:lnTo>
            </a:path>
          </a:pathLst>
        </a:custGeom>
        <a:noFill/>
        <a:ln w="12700" cap="flat" cmpd="sng" algn="ctr">
          <a:solidFill>
            <a:srgbClr val="FF6600"/>
          </a:solidFill>
          <a:prstDash val="solid"/>
          <a:miter lim="800000"/>
          <a:headEnd type="stealth" w="lg" len="med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2039669" y="2303561"/>
        <a:ext cx="34906" cy="34906"/>
      </dsp:txXfrm>
    </dsp:sp>
    <dsp:sp modelId="{3E73C8A0-E3A3-48DA-9C7D-414A1F08B005}">
      <dsp:nvSpPr>
        <dsp:cNvPr id="0" name=""/>
        <dsp:cNvSpPr/>
      </dsp:nvSpPr>
      <dsp:spPr>
        <a:xfrm>
          <a:off x="1028380" y="2300896"/>
          <a:ext cx="778601" cy="778601"/>
        </a:xfrm>
        <a:prstGeom prst="ellipse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售后服务</a:t>
          </a:r>
          <a:endParaRPr lang="zh-CN" altLang="en-US" sz="1600" b="1" kern="1200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42403" y="2414919"/>
        <a:ext cx="550555" cy="550555"/>
      </dsp:txXfrm>
    </dsp:sp>
    <dsp:sp modelId="{DFD3EAAA-EE8F-4CB9-A946-4ECF36D4E7BB}">
      <dsp:nvSpPr>
        <dsp:cNvPr id="0" name=""/>
        <dsp:cNvSpPr/>
      </dsp:nvSpPr>
      <dsp:spPr>
        <a:xfrm rot="12600000">
          <a:off x="1708694" y="1621702"/>
          <a:ext cx="697446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697446" y="18530"/>
              </a:lnTo>
            </a:path>
          </a:pathLst>
        </a:custGeom>
        <a:noFill/>
        <a:ln w="12700" cap="flat" cmpd="sng" algn="ctr">
          <a:solidFill>
            <a:srgbClr val="FF6600"/>
          </a:solidFill>
          <a:prstDash val="solid"/>
          <a:miter lim="800000"/>
          <a:headEnd type="stealth" w="lg" len="med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2039981" y="1622796"/>
        <a:ext cx="34872" cy="34872"/>
      </dsp:txXfrm>
    </dsp:sp>
    <dsp:sp modelId="{3F05AE49-1870-4B7C-8DE2-1D4D9D17EF78}">
      <dsp:nvSpPr>
        <dsp:cNvPr id="0" name=""/>
        <dsp:cNvSpPr/>
      </dsp:nvSpPr>
      <dsp:spPr>
        <a:xfrm>
          <a:off x="1027698" y="880899"/>
          <a:ext cx="779963" cy="779963"/>
        </a:xfrm>
        <a:prstGeom prst="ellipse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产品制造</a:t>
          </a:r>
          <a:endParaRPr lang="zh-CN" altLang="en-US" sz="1600" b="1" kern="1200" dirty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41921" y="995122"/>
        <a:ext cx="551517" cy="551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58F2-6D87-49CA-9603-22A0C65D4927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7903-9BDD-43B5-B1CE-A6F933BED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90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00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15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30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83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76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48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0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66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70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B668-10AB-4A96-8441-831A063989A2}" type="datetimeFigureOut">
              <a:rPr lang="zh-CN" altLang="en-US" smtClean="0"/>
              <a:t>2018/10/8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B2ED-80F2-4CF3-872F-DFC7C09FF6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23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/>
          <p:cNvSpPr txBox="1"/>
          <p:nvPr/>
        </p:nvSpPr>
        <p:spPr>
          <a:xfrm>
            <a:off x="566128" y="2081537"/>
            <a:ext cx="81163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/>
            <a:r>
              <a:rPr lang="zh-CN" altLang="en-US" sz="3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暑期国培项目（四川</a:t>
            </a:r>
            <a:r>
              <a:rPr lang="zh-CN" altLang="en-US" sz="3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长虹企业实践）</a:t>
            </a:r>
            <a:r>
              <a:rPr lang="zh-CN" altLang="en-US" sz="3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endParaRPr lang="zh-CN" altLang="en-US" sz="3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6888944" y="4481452"/>
            <a:ext cx="14221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/>
            <a:r>
              <a:rPr lang="zh-CN" altLang="en-US" sz="3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高孝书</a:t>
            </a:r>
          </a:p>
        </p:txBody>
      </p:sp>
      <p:sp>
        <p:nvSpPr>
          <p:cNvPr id="2" name="矩形 1"/>
          <p:cNvSpPr/>
          <p:nvPr/>
        </p:nvSpPr>
        <p:spPr>
          <a:xfrm>
            <a:off x="5334673" y="3050662"/>
            <a:ext cx="318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2018 </a:t>
            </a:r>
            <a:r>
              <a:rPr lang="zh-CN" altLang="zh-CN" sz="2400" dirty="0" smtClean="0"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400" dirty="0"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2400" dirty="0"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dirty="0"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2400" dirty="0"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日至</a:t>
            </a:r>
            <a:r>
              <a:rPr lang="en-US" altLang="zh-CN" sz="2400" dirty="0"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 sz="2400" dirty="0"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dirty="0"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400" dirty="0"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日</a:t>
            </a:r>
            <a:endParaRPr lang="zh-CN" altLang="en-US" sz="2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1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9235"/>
            <a:ext cx="8592572" cy="6318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300" y="255614"/>
            <a:ext cx="1736072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11" y="3594100"/>
            <a:ext cx="3897790" cy="2933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438150"/>
            <a:ext cx="4004733" cy="3003550"/>
          </a:xfrm>
          <a:prstGeom prst="rect">
            <a:avLst/>
          </a:prstGeom>
        </p:spPr>
      </p:pic>
      <p:pic>
        <p:nvPicPr>
          <p:cNvPr id="4" name="图片 3" descr="F:\高孝书\培训\国培四川\四川绵阳国培照片\长虹1\IMG_20180801_0935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0" y="438150"/>
            <a:ext cx="3897790" cy="30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6" b="24426"/>
          <a:stretch/>
        </p:blipFill>
        <p:spPr>
          <a:xfrm>
            <a:off x="558798" y="3594100"/>
            <a:ext cx="4004734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593882" y="589671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 indent="0">
              <a:buFont typeface="Arial" charset="0"/>
              <a:buNone/>
            </a:pPr>
            <a:r>
              <a:rPr lang="zh-CN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学习体会</a:t>
            </a:r>
            <a:endParaRPr lang="zh-CN" altLang="en-US" sz="40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593882" y="1529471"/>
            <a:ext cx="7654660" cy="3646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9496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学习了智能制造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在实际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endParaRPr lang="en-US" altLang="zh-CN" sz="3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496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了解了平板电视、冰箱、空调的生产流程</a:t>
            </a:r>
            <a:endParaRPr lang="en-US" altLang="zh-CN" sz="3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496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拓展了电路及电子控制方面的专业知识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496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掌握了</a:t>
            </a:r>
            <a:r>
              <a:rPr lang="en-US" altLang="zh-CN" sz="3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dynaform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在冲压模具设计的应用</a:t>
            </a:r>
            <a:endParaRPr lang="zh-CN" altLang="en-US" sz="3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3882" y="5593834"/>
            <a:ext cx="79624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>
              <a:buFont typeface="Arial" charset="0"/>
              <a:buNone/>
            </a:pPr>
            <a:r>
              <a:rPr lang="zh-CN" altLang="en-US" sz="25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最后，感谢</a:t>
            </a:r>
            <a:r>
              <a:rPr lang="zh-CN" altLang="en-US" sz="2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学校提供国培企业实践的</a:t>
            </a:r>
            <a:r>
              <a:rPr lang="zh-CN" altLang="en-US" sz="25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机会，谢谢大家！</a:t>
            </a:r>
            <a:endParaRPr lang="zh-CN" altLang="en-US" sz="25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02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/>
          <p:cNvSpPr txBox="1"/>
          <p:nvPr/>
        </p:nvSpPr>
        <p:spPr>
          <a:xfrm>
            <a:off x="339882" y="272171"/>
            <a:ext cx="1909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 indent="0">
              <a:buFont typeface="Arial" charset="0"/>
              <a:buNone/>
            </a:pPr>
            <a:r>
              <a:rPr lang="zh-CN" altLang="en-US" sz="3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长虹概况</a:t>
            </a:r>
            <a:endParaRPr lang="zh-CN" altLang="en-US" sz="32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11" descr="E:\工作\长虹公司简介PPT及设计文件\历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1384" b="3519"/>
          <a:stretch/>
        </p:blipFill>
        <p:spPr bwMode="auto">
          <a:xfrm>
            <a:off x="655983" y="986971"/>
            <a:ext cx="7879070" cy="58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7682" y="800101"/>
            <a:ext cx="1194649" cy="171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5" descr="H:\资料\图片\挑选照片\精密电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07" y="1203328"/>
            <a:ext cx="1935646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:\资料\图片\长虹公司资料图片\长虹图片资料节选\长虹整机生产线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37" y="1203328"/>
            <a:ext cx="212449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:\资料\图片\长虹公司资料图片\挑选照片\IMG_1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auto">
          <a:xfrm>
            <a:off x="5155924" y="1203328"/>
            <a:ext cx="176046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H:\资料\公司发布会\20150326CHiQ2发布会\2015春季长虹CHiQ二代产品发布会现场照片\发布会现场\发布会现场选片\赵勇董事长\IMG_9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r="12379" b="21468"/>
          <a:stretch>
            <a:fillRect/>
          </a:stretch>
        </p:blipFill>
        <p:spPr bwMode="auto">
          <a:xfrm>
            <a:off x="7056783" y="3775076"/>
            <a:ext cx="1760469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:\资料\图片\长虹公司资料图片\挑选照片\DSC_87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24631"/>
          <a:stretch>
            <a:fillRect/>
          </a:stretch>
        </p:blipFill>
        <p:spPr bwMode="auto">
          <a:xfrm>
            <a:off x="7056783" y="2489202"/>
            <a:ext cx="1760469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7056785" y="5203825"/>
            <a:ext cx="167723" cy="928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eaLnBrk="1" hangingPunct="1">
              <a:buFont typeface="Arial" charset="0"/>
              <a:buNone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92132" y="2743994"/>
            <a:ext cx="1405199" cy="3490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51767" y="2819401"/>
            <a:ext cx="1192696" cy="3115469"/>
            <a:chOff x="600008" y="2819400"/>
            <a:chExt cx="1524000" cy="3115469"/>
          </a:xfrm>
        </p:grpSpPr>
        <p:sp>
          <p:nvSpPr>
            <p:cNvPr id="15" name="矩形 14"/>
            <p:cNvSpPr/>
            <p:nvPr/>
          </p:nvSpPr>
          <p:spPr>
            <a:xfrm>
              <a:off x="600008" y="2819400"/>
              <a:ext cx="152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智能转型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00008" y="3680090"/>
              <a:ext cx="152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多元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0008" y="5401469"/>
              <a:ext cx="152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军工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立业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00008" y="4540780"/>
              <a:ext cx="152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减号 18"/>
            <p:cNvSpPr/>
            <p:nvPr/>
          </p:nvSpPr>
          <p:spPr>
            <a:xfrm rot="16200000">
              <a:off x="1136160" y="3513600"/>
              <a:ext cx="288000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减号 19"/>
            <p:cNvSpPr/>
            <p:nvPr/>
          </p:nvSpPr>
          <p:spPr>
            <a:xfrm rot="16200000">
              <a:off x="1136160" y="4357780"/>
              <a:ext cx="288000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减号 20"/>
            <p:cNvSpPr/>
            <p:nvPr/>
          </p:nvSpPr>
          <p:spPr>
            <a:xfrm rot="16200000">
              <a:off x="1136160" y="5227768"/>
              <a:ext cx="288000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1294117" y="462281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彩电兴业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" y="2317259"/>
            <a:ext cx="536520" cy="381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9"/>
          <p:cNvSpPr txBox="1"/>
          <p:nvPr/>
        </p:nvSpPr>
        <p:spPr>
          <a:xfrm>
            <a:off x="6128442" y="6422912"/>
            <a:ext cx="202440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（以上数据为</a:t>
            </a:r>
            <a:r>
              <a:rPr lang="en-US" altLang="zh-CN" sz="1200" dirty="0" smtClean="0"/>
              <a:t>2016</a:t>
            </a:r>
            <a:r>
              <a:rPr lang="zh-CN" altLang="en-US" sz="1200" dirty="0" smtClean="0"/>
              <a:t>年统计）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112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6523" t="15314"/>
          <a:stretch/>
        </p:blipFill>
        <p:spPr>
          <a:xfrm>
            <a:off x="393700" y="2393950"/>
            <a:ext cx="4083976" cy="27010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9873" t="15837"/>
          <a:stretch/>
        </p:blipFill>
        <p:spPr>
          <a:xfrm>
            <a:off x="4724399" y="2400300"/>
            <a:ext cx="3643621" cy="2768600"/>
          </a:xfrm>
          <a:prstGeom prst="rect">
            <a:avLst/>
          </a:prstGeom>
        </p:spPr>
      </p:pic>
      <p:sp>
        <p:nvSpPr>
          <p:cNvPr id="12" name="文本框 4"/>
          <p:cNvSpPr txBox="1"/>
          <p:nvPr/>
        </p:nvSpPr>
        <p:spPr>
          <a:xfrm>
            <a:off x="698501" y="1244601"/>
            <a:ext cx="15504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 indent="0">
              <a:buFont typeface="Arial" charset="0"/>
              <a:buNone/>
            </a:pPr>
            <a:r>
              <a:rPr lang="zh-CN" altLang="en-US" sz="25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外部形势</a:t>
            </a:r>
            <a:endParaRPr lang="zh-CN" altLang="en-US" sz="25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5155262" y="1244602"/>
            <a:ext cx="15504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 indent="0">
              <a:buFont typeface="Arial" charset="0"/>
              <a:buNone/>
            </a:pPr>
            <a:r>
              <a:rPr lang="zh-CN" altLang="en-US" sz="25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内部环境</a:t>
            </a:r>
            <a:endParaRPr lang="zh-CN" altLang="en-US" sz="25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04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979843"/>
            <a:ext cx="8191499" cy="5253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18" y="930986"/>
            <a:ext cx="1603282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349" y="1502733"/>
            <a:ext cx="9010651" cy="5078642"/>
            <a:chOff x="-1126913" y="1195092"/>
            <a:chExt cx="14383210" cy="5724092"/>
          </a:xfrm>
        </p:grpSpPr>
        <p:sp>
          <p:nvSpPr>
            <p:cNvPr id="3" name="椭圆 2"/>
            <p:cNvSpPr/>
            <p:nvPr/>
          </p:nvSpPr>
          <p:spPr>
            <a:xfrm>
              <a:off x="3102514" y="2064384"/>
              <a:ext cx="5864780" cy="439858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" name="图示 3"/>
            <p:cNvGraphicFramePr/>
            <p:nvPr>
              <p:extLst>
                <p:ext uri="{D42A27DB-BD31-4B8C-83A1-F6EECF244321}">
                  <p14:modId xmlns:p14="http://schemas.microsoft.com/office/powerpoint/2010/main" val="2538997760"/>
                </p:ext>
              </p:extLst>
            </p:nvPr>
          </p:nvGraphicFramePr>
          <p:xfrm>
            <a:off x="1775520" y="1996300"/>
            <a:ext cx="8448939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文本框 4"/>
            <p:cNvSpPr txBox="1"/>
            <p:nvPr/>
          </p:nvSpPr>
          <p:spPr>
            <a:xfrm>
              <a:off x="2553189" y="3130709"/>
              <a:ext cx="976423" cy="4162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AM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rot="1161014">
              <a:off x="8375768" y="5193450"/>
              <a:ext cx="662726" cy="27751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ASC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21355079">
              <a:off x="8524692" y="3269325"/>
              <a:ext cx="919180" cy="2775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C2B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433173" y="1839957"/>
              <a:ext cx="1170891" cy="4162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DFM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57245" y="5078007"/>
              <a:ext cx="1241012" cy="2775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S-SPOC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891837" y="3378841"/>
              <a:ext cx="2278539" cy="17089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15708" y="6291294"/>
              <a:ext cx="686882" cy="4162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60958" rIns="0" bIns="60958" rtlCol="0">
              <a:spAutoFit/>
            </a:bodyPr>
            <a:lstStyle/>
            <a:p>
              <a:r>
                <a:rPr lang="en-US" altLang="zh-CN" sz="1600" b="1" spc="-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L-IOT</a:t>
              </a:r>
              <a:endParaRPr lang="zh-CN" altLang="en-US" sz="1600" b="1" spc="-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 rot="1693314">
              <a:off x="6810151" y="4491693"/>
              <a:ext cx="481349" cy="381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zh-CN"/>
              </a:defPPr>
              <a:lvl1pPr>
                <a:defRPr sz="14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/>
                <a:t>快速</a:t>
              </a:r>
              <a:endParaRPr lang="en-US" altLang="zh-CN" sz="1100" dirty="0"/>
            </a:p>
            <a:p>
              <a:r>
                <a:rPr lang="zh-CN" altLang="en-US" sz="1100" dirty="0" smtClean="0"/>
                <a:t>交付</a:t>
              </a:r>
              <a:endParaRPr lang="zh-CN" altLang="en-US" sz="1100" dirty="0"/>
            </a:p>
          </p:txBody>
        </p:sp>
        <p:sp>
          <p:nvSpPr>
            <p:cNvPr id="13" name="文本框 12"/>
            <p:cNvSpPr txBox="1"/>
            <p:nvPr/>
          </p:nvSpPr>
          <p:spPr>
            <a:xfrm rot="19486585">
              <a:off x="6775431" y="3579715"/>
              <a:ext cx="527503" cy="381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方便</a:t>
              </a:r>
              <a:endPara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快捷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52649" y="3276563"/>
              <a:ext cx="675520" cy="1907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个性化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rot="3246823">
              <a:off x="4742232" y="4494177"/>
              <a:ext cx="559629" cy="2702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zh-CN"/>
              </a:defPPr>
              <a:lvl1pPr>
                <a:defRPr sz="14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/>
                <a:t>管家式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756558" y="4896954"/>
              <a:ext cx="556689" cy="381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zh-CN"/>
              </a:defPPr>
              <a:lvl1pPr>
                <a:defRPr sz="14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/>
                <a:t>快速</a:t>
              </a:r>
              <a:endParaRPr lang="en-US" altLang="zh-CN" sz="1100" dirty="0"/>
            </a:p>
            <a:p>
              <a:r>
                <a:rPr lang="zh-CN" altLang="en-US" sz="1100" dirty="0" smtClean="0"/>
                <a:t>安全</a:t>
              </a:r>
              <a:endParaRPr lang="zh-CN" altLang="en-US" sz="1100" dirty="0"/>
            </a:p>
          </p:txBody>
        </p:sp>
        <p:sp>
          <p:nvSpPr>
            <p:cNvPr id="17" name="文本框 16"/>
            <p:cNvSpPr txBox="1"/>
            <p:nvPr/>
          </p:nvSpPr>
          <p:spPr>
            <a:xfrm rot="18476189">
              <a:off x="4677656" y="3534420"/>
              <a:ext cx="628387" cy="5404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zh-CN"/>
              </a:defPPr>
              <a:lvl1pPr>
                <a:defRPr sz="14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/>
                <a:t>高品质</a:t>
              </a:r>
              <a:endParaRPr lang="en-US" altLang="zh-CN" sz="1100" dirty="0"/>
            </a:p>
            <a:p>
              <a:r>
                <a:rPr lang="zh-CN" altLang="en-US" sz="1100" dirty="0" smtClean="0"/>
                <a:t>低成本</a:t>
              </a:r>
              <a:endParaRPr lang="zh-CN" altLang="en-US" sz="1100" dirty="0"/>
            </a:p>
          </p:txBody>
        </p:sp>
        <p:sp>
          <p:nvSpPr>
            <p:cNvPr id="18" name="正五边形 17"/>
            <p:cNvSpPr/>
            <p:nvPr/>
          </p:nvSpPr>
          <p:spPr>
            <a:xfrm>
              <a:off x="2151378" y="1418871"/>
              <a:ext cx="7804164" cy="5197984"/>
            </a:xfrm>
            <a:prstGeom prst="pentagon">
              <a:avLst/>
            </a:prstGeom>
            <a:noFill/>
            <a:ln>
              <a:solidFill>
                <a:srgbClr val="00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15163" y="1195092"/>
              <a:ext cx="888000" cy="666000"/>
            </a:xfrm>
            <a:prstGeom prst="ellipse">
              <a:avLst/>
            </a:prstGeom>
            <a:solidFill>
              <a:srgbClr val="00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446051" y="3083344"/>
              <a:ext cx="886311" cy="664733"/>
            </a:xfrm>
            <a:prstGeom prst="ellipse">
              <a:avLst/>
            </a:prstGeom>
            <a:solidFill>
              <a:srgbClr val="00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</a:p>
          </p:txBody>
        </p:sp>
        <p:sp>
          <p:nvSpPr>
            <p:cNvPr id="21" name="椭圆 20">
              <a:hlinkClick r:id="" action="ppaction://noaction"/>
            </p:cNvPr>
            <p:cNvSpPr/>
            <p:nvPr/>
          </p:nvSpPr>
          <p:spPr>
            <a:xfrm>
              <a:off x="7920203" y="6188548"/>
              <a:ext cx="888000" cy="666000"/>
            </a:xfrm>
            <a:prstGeom prst="ellipse">
              <a:avLst/>
            </a:prstGeom>
            <a:solidFill>
              <a:srgbClr val="F3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62207" y="6156026"/>
              <a:ext cx="1269475" cy="763158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信息系统整合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1626893" y="3083343"/>
              <a:ext cx="886311" cy="664733"/>
            </a:xfrm>
            <a:prstGeom prst="ellipse">
              <a:avLst/>
            </a:prstGeom>
            <a:solidFill>
              <a:srgbClr val="00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制造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</a:p>
          </p:txBody>
        </p:sp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3175661" y="6218535"/>
              <a:ext cx="888000" cy="666000"/>
            </a:xfrm>
            <a:prstGeom prst="ellipse">
              <a:avLst/>
            </a:prstGeom>
            <a:solidFill>
              <a:srgbClr val="F3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054689" y="6289925"/>
              <a:ext cx="1129950" cy="555023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信息精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算能力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6504778" y="1484786"/>
              <a:ext cx="5009218" cy="269551"/>
            </a:xfrm>
            <a:prstGeom prst="roundRect">
              <a:avLst>
                <a:gd name="adj" fmla="val 4841"/>
              </a:avLst>
            </a:pr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693" anchor="ctr" anchorCtr="1">
              <a:noAutofit/>
            </a:bodyPr>
            <a:lstStyle/>
            <a:p>
              <a:pPr marL="380990" indent="-380990" defTabSz="1066773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用模块化设计构建产品族</a:t>
              </a: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9771693" y="3804629"/>
              <a:ext cx="3484604" cy="1038247"/>
            </a:xfrm>
            <a:prstGeom prst="roundRect">
              <a:avLst>
                <a:gd name="adj" fmla="val 4841"/>
              </a:avLst>
            </a:pr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693" anchor="ctr" anchorCtr="1">
              <a:noAutofit/>
            </a:bodyPr>
            <a:lstStyle/>
            <a:p>
              <a:pPr marL="380990" indent="-380990" defTabSz="1066773"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线下体验与线上消费结合</a:t>
              </a:r>
              <a:endPara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80990" indent="-380990" defTabSz="1066773"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客户需求深度洞察与挖掘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-981830" y="6029989"/>
              <a:ext cx="4082736" cy="644935"/>
            </a:xfrm>
            <a:prstGeom prst="roundRect">
              <a:avLst>
                <a:gd name="adj" fmla="val 4841"/>
              </a:avLst>
            </a:pr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693" anchor="ctr" anchorCtr="1">
              <a:noAutofit/>
            </a:bodyPr>
            <a:lstStyle/>
            <a:p>
              <a:pPr marL="380990" indent="-380990" defTabSz="1066773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信息协调精算中心</a:t>
              </a:r>
              <a:endPara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80990" indent="-380990" defTabSz="1066773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全流程信息互联互通</a:t>
              </a: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-981830" y="3756487"/>
              <a:ext cx="3172154" cy="638129"/>
            </a:xfrm>
            <a:prstGeom prst="roundRect">
              <a:avLst>
                <a:gd name="adj" fmla="val 4841"/>
              </a:avLst>
            </a:pr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693" anchor="ctr" anchorCtr="1">
              <a:noAutofit/>
            </a:bodyPr>
            <a:lstStyle/>
            <a:p>
              <a:pPr marL="380990" indent="-380990" defTabSz="1066773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PT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的推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拉式敏捷制造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8759447" y="5874701"/>
              <a:ext cx="3259891" cy="1038247"/>
            </a:xfrm>
            <a:prstGeom prst="roundRect">
              <a:avLst>
                <a:gd name="adj" fmla="val 4841"/>
              </a:avLst>
            </a:pr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693" anchor="ctr" anchorCtr="1">
              <a:noAutofit/>
            </a:bodyPr>
            <a:lstStyle/>
            <a:p>
              <a:pPr marL="380990" indent="-380990" defTabSz="1066773"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数据同源</a:t>
              </a:r>
              <a:endPara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80990" indent="-380990" defTabSz="1066773"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数据驱动</a:t>
              </a:r>
            </a:p>
          </p:txBody>
        </p:sp>
        <p:sp>
          <p:nvSpPr>
            <p:cNvPr id="31" name="椭圆 30">
              <a:hlinkClick r:id="" action="ppaction://noaction"/>
            </p:cNvPr>
            <p:cNvSpPr/>
            <p:nvPr/>
          </p:nvSpPr>
          <p:spPr>
            <a:xfrm>
              <a:off x="-981831" y="1432328"/>
              <a:ext cx="415584" cy="311688"/>
            </a:xfrm>
            <a:prstGeom prst="ellipse">
              <a:avLst/>
            </a:prstGeom>
            <a:solidFill>
              <a:srgbClr val="00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>
              <a:hlinkClick r:id="" action="ppaction://noaction"/>
            </p:cNvPr>
            <p:cNvSpPr/>
            <p:nvPr/>
          </p:nvSpPr>
          <p:spPr>
            <a:xfrm>
              <a:off x="-981831" y="1852089"/>
              <a:ext cx="415584" cy="311688"/>
            </a:xfrm>
            <a:prstGeom prst="ellipse">
              <a:avLst/>
            </a:prstGeom>
            <a:solidFill>
              <a:srgbClr val="F3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-1126913" y="1269548"/>
              <a:ext cx="2420308" cy="1038247"/>
            </a:xfrm>
            <a:prstGeom prst="roundRect">
              <a:avLst>
                <a:gd name="adj" fmla="val 4841"/>
              </a:avLst>
            </a:pr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693" anchor="ctr" anchorCtr="1">
              <a:noAutofit/>
            </a:bodyPr>
            <a:lstStyle/>
            <a:p>
              <a:pPr defTabSz="1066773"/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核心能力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066773"/>
              <a:endPara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066773"/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基础能力</a:t>
              </a:r>
            </a:p>
          </p:txBody>
        </p:sp>
      </p:grpSp>
      <p:sp>
        <p:nvSpPr>
          <p:cNvPr id="34" name="文本框 8"/>
          <p:cNvSpPr txBox="1">
            <a:spLocks noChangeArrowheads="1"/>
          </p:cNvSpPr>
          <p:nvPr/>
        </p:nvSpPr>
        <p:spPr bwMode="auto">
          <a:xfrm>
            <a:off x="0" y="147786"/>
            <a:ext cx="9144000" cy="99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长虹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将消费者需求作为智能制造的最高标准，反向考量研发、生产、销售、服务等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各环节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，打造五大能力实现大规模个人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化定制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870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3" y="189544"/>
            <a:ext cx="8619367" cy="6518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938" y="260220"/>
            <a:ext cx="1619162" cy="3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351896"/>
            <a:ext cx="8754783" cy="62013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200" y="230214"/>
            <a:ext cx="1568082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437930"/>
            <a:ext cx="8351397" cy="59755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799" y="223644"/>
            <a:ext cx="1717145" cy="5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312749"/>
            <a:ext cx="8600341" cy="6164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400" y="312749"/>
            <a:ext cx="1616840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227</Words>
  <Application>Microsoft Office PowerPoint</Application>
  <PresentationFormat>全屏显示(4:3)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华文隶书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Win10NeT.COM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XiaZaiMa.COM</dc:creator>
  <cp:lastModifiedBy>XiaZaiMa.COM</cp:lastModifiedBy>
  <cp:revision>12</cp:revision>
  <dcterms:created xsi:type="dcterms:W3CDTF">2018-10-08T06:36:16Z</dcterms:created>
  <dcterms:modified xsi:type="dcterms:W3CDTF">2018-10-08T07:44:06Z</dcterms:modified>
</cp:coreProperties>
</file>