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89A1E7-9EED-4B1D-A801-530754215888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048A82-B785-4246-A8F5-AB88FD76B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1152128"/>
          </a:xfrm>
        </p:spPr>
        <p:txBody>
          <a:bodyPr>
            <a:normAutofit/>
          </a:bodyPr>
          <a:lstStyle/>
          <a:p>
            <a:pPr algn="ctr"/>
            <a:r>
              <a:rPr lang="zh-CN" altLang="zh-CN" sz="3200" dirty="0" smtClean="0">
                <a:solidFill>
                  <a:srgbClr val="002060"/>
                </a:solidFill>
              </a:rPr>
              <a:t>宁夏回族自治区双师型专业技能研修——机械技术专业（高职）教师培训班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047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CN" altLang="en-US" sz="7700" dirty="0" smtClean="0">
                <a:solidFill>
                  <a:srgbClr val="FF0000"/>
                </a:solidFill>
              </a:rPr>
              <a:t>培训体会</a:t>
            </a:r>
            <a:endParaRPr lang="en-US" altLang="zh-CN" sz="7700" dirty="0" smtClean="0">
              <a:solidFill>
                <a:srgbClr val="FF0000"/>
              </a:solidFill>
            </a:endParaRPr>
          </a:p>
          <a:p>
            <a:pPr algn="ctr"/>
            <a:endParaRPr lang="en-US" altLang="zh-CN" sz="54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5400" dirty="0" smtClean="0">
                <a:solidFill>
                  <a:srgbClr val="FF0000"/>
                </a:solidFill>
              </a:rPr>
              <a:t>                            </a:t>
            </a:r>
            <a:r>
              <a:rPr lang="zh-CN" altLang="en-US" sz="5400" dirty="0" smtClean="0">
                <a:solidFill>
                  <a:srgbClr val="002060"/>
                </a:solidFill>
              </a:rPr>
              <a:t>李振威</a:t>
            </a:r>
            <a:endParaRPr lang="zh-CN" altLang="en-US" sz="5400" dirty="0" smtClean="0">
              <a:solidFill>
                <a:srgbClr val="00206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4</a:t>
            </a:r>
            <a:r>
              <a:rPr lang="zh-CN" altLang="en-US" sz="4400" dirty="0" smtClean="0"/>
              <a:t>、条件许可情况下，</a:t>
            </a:r>
            <a:r>
              <a:rPr lang="zh-CN" altLang="zh-CN" sz="4400" dirty="0" smtClean="0"/>
              <a:t>学生</a:t>
            </a:r>
            <a:r>
              <a:rPr lang="zh-CN" altLang="zh-CN" sz="4400" dirty="0" smtClean="0"/>
              <a:t>一人一机，都采用学生自学，教师指导方式。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CN" sz="9600" dirty="0" smtClean="0"/>
          </a:p>
          <a:p>
            <a:r>
              <a:rPr lang="zh-CN" altLang="en-US" sz="9600" dirty="0" smtClean="0"/>
              <a:t>谢谢观看！</a:t>
            </a:r>
            <a:endParaRPr lang="zh-CN" altLang="en-US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solidFill>
                  <a:srgbClr val="FF0000"/>
                </a:solidFill>
              </a:rPr>
              <a:t>开班仪式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936104"/>
          </a:xfrm>
        </p:spPr>
        <p:txBody>
          <a:bodyPr>
            <a:normAutofit fontScale="90000"/>
          </a:bodyPr>
          <a:lstStyle/>
          <a:p>
            <a:r>
              <a:rPr lang="zh-CN" altLang="en-US" sz="6600" dirty="0" smtClean="0"/>
              <a:t>培训内容：</a:t>
            </a:r>
            <a:endParaRPr lang="zh-CN" altLang="en-US" sz="66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>
            <a:normAutofit/>
          </a:bodyPr>
          <a:lstStyle/>
          <a:p>
            <a:r>
              <a:rPr lang="zh-CN" altLang="en-US" sz="4800" dirty="0" smtClean="0"/>
              <a:t>一、数控车床编程与操作</a:t>
            </a:r>
            <a:endParaRPr lang="en-US" altLang="zh-CN" sz="4800" dirty="0" smtClean="0"/>
          </a:p>
          <a:p>
            <a:r>
              <a:rPr lang="zh-CN" altLang="en-US" sz="4800" dirty="0" smtClean="0"/>
              <a:t>二、数控铣床编程与操作</a:t>
            </a:r>
            <a:endParaRPr lang="en-US" altLang="zh-CN" sz="4800" dirty="0" smtClean="0"/>
          </a:p>
          <a:p>
            <a:r>
              <a:rPr lang="zh-CN" altLang="en-US" sz="4800" dirty="0" smtClean="0"/>
              <a:t>三、编程软件：</a:t>
            </a:r>
            <a:r>
              <a:rPr lang="en-US" altLang="zh-CN" sz="4800" dirty="0" smtClean="0"/>
              <a:t>UG</a:t>
            </a:r>
          </a:p>
          <a:p>
            <a:r>
              <a:rPr lang="zh-CN" altLang="en-US" sz="4800" dirty="0" smtClean="0"/>
              <a:t>四、系统</a:t>
            </a:r>
            <a:r>
              <a:rPr lang="en-US" altLang="zh-CN" sz="4800" dirty="0" smtClean="0"/>
              <a:t>:</a:t>
            </a:r>
            <a:r>
              <a:rPr lang="zh-CN" altLang="en-US" sz="4800" dirty="0" smtClean="0"/>
              <a:t>华中</a:t>
            </a:r>
            <a:r>
              <a:rPr lang="en-US" altLang="zh-CN" sz="4800" dirty="0" smtClean="0"/>
              <a:t>21</a:t>
            </a:r>
            <a:r>
              <a:rPr lang="zh-CN" altLang="en-US" sz="4800" dirty="0" smtClean="0"/>
              <a:t>型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zh-CN" altLang="en-US" dirty="0" smtClean="0"/>
              <a:t>体会：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0405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一、理</a:t>
            </a:r>
            <a:r>
              <a:rPr lang="en-US" altLang="zh-CN" dirty="0" smtClean="0"/>
              <a:t>+</a:t>
            </a:r>
            <a:r>
              <a:rPr lang="zh-CN" altLang="en-US" dirty="0" smtClean="0"/>
              <a:t>实</a:t>
            </a:r>
            <a:r>
              <a:rPr lang="en-US" altLang="zh-CN" dirty="0" smtClean="0"/>
              <a:t>=</a:t>
            </a:r>
            <a:r>
              <a:rPr lang="zh-CN" altLang="en-US" dirty="0" smtClean="0"/>
              <a:t>检验真理的唯一标准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609600" y="2708920"/>
            <a:ext cx="746760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09600" y="2132856"/>
            <a:ext cx="7562800" cy="41044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72816"/>
            <a:ext cx="7620000" cy="451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992888" cy="58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</a:t>
            </a:r>
            <a:r>
              <a:rPr lang="zh-CN" altLang="zh-CN" dirty="0" smtClean="0"/>
              <a:t>积极性和参与</a:t>
            </a:r>
            <a:r>
              <a:rPr lang="zh-CN" altLang="zh-CN" dirty="0" smtClean="0"/>
              <a:t>性</a:t>
            </a:r>
            <a:r>
              <a:rPr lang="en-US" altLang="zh-CN" dirty="0" smtClean="0"/>
              <a:t>=</a:t>
            </a:r>
            <a:r>
              <a:rPr lang="zh-CN" altLang="en-US" dirty="0" smtClean="0"/>
              <a:t>收获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1"/>
            <a:ext cx="7014460" cy="46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三、交流与探讨</a:t>
            </a:r>
            <a:r>
              <a:rPr lang="en-US" altLang="zh-CN" dirty="0" smtClean="0"/>
              <a:t>=</a:t>
            </a:r>
            <a:r>
              <a:rPr lang="zh-CN" altLang="en-US" dirty="0" smtClean="0"/>
              <a:t>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zh-CN" altLang="zh-CN" sz="3200" dirty="0" smtClean="0"/>
              <a:t>与</a:t>
            </a:r>
            <a:r>
              <a:rPr lang="zh-CN" altLang="zh-CN" sz="3200" dirty="0" smtClean="0"/>
              <a:t>同行业交流了各种教学法的优劣性，并优秀的教学案例进行了交流</a:t>
            </a:r>
            <a:r>
              <a:rPr lang="zh-CN" altLang="zh-CN" sz="3200" dirty="0" smtClean="0"/>
              <a:t>互动</a:t>
            </a:r>
            <a:endParaRPr lang="en-US" altLang="zh-CN" sz="3200" dirty="0" smtClean="0"/>
          </a:p>
          <a:p>
            <a:pPr>
              <a:lnSpc>
                <a:spcPts val="5000"/>
              </a:lnSpc>
            </a:pPr>
            <a:r>
              <a:rPr lang="en-US" altLang="zh-CN" sz="3200" dirty="0" smtClean="0"/>
              <a:t>“</a:t>
            </a:r>
            <a:r>
              <a:rPr lang="zh-CN" altLang="zh-CN" sz="3200" dirty="0" smtClean="0"/>
              <a:t>学生行动</a:t>
            </a:r>
            <a:r>
              <a:rPr lang="en-US" altLang="zh-CN" sz="3200" dirty="0" smtClean="0"/>
              <a:t>”</a:t>
            </a:r>
            <a:r>
              <a:rPr lang="zh-CN" altLang="zh-CN" sz="3200" dirty="0" smtClean="0"/>
              <a:t>是学生的</a:t>
            </a:r>
            <a:r>
              <a:rPr lang="zh-CN" altLang="zh-CN" sz="3200" dirty="0" smtClean="0"/>
              <a:t>权利</a:t>
            </a:r>
            <a:endParaRPr lang="en-US" altLang="zh-CN" sz="3200" dirty="0" smtClean="0"/>
          </a:p>
          <a:p>
            <a:pPr>
              <a:lnSpc>
                <a:spcPts val="5000"/>
              </a:lnSpc>
            </a:pPr>
            <a:r>
              <a:rPr lang="en-US" altLang="zh-CN" sz="3200" dirty="0" smtClean="0"/>
              <a:t>“</a:t>
            </a:r>
            <a:r>
              <a:rPr lang="zh-CN" altLang="zh-CN" sz="3200" dirty="0" smtClean="0"/>
              <a:t>行动导向</a:t>
            </a:r>
            <a:r>
              <a:rPr lang="en-US" altLang="zh-CN" sz="3200" dirty="0" smtClean="0"/>
              <a:t>”</a:t>
            </a:r>
            <a:r>
              <a:rPr lang="zh-CN" altLang="zh-CN" sz="3200" dirty="0" smtClean="0"/>
              <a:t>的核心就是</a:t>
            </a:r>
            <a:r>
              <a:rPr lang="en-US" altLang="zh-CN" sz="3200" dirty="0" smtClean="0"/>
              <a:t>“</a:t>
            </a:r>
            <a:r>
              <a:rPr lang="zh-CN" altLang="zh-CN" sz="3200" dirty="0" smtClean="0"/>
              <a:t>学生的行动就是最有效的学习</a:t>
            </a:r>
            <a:r>
              <a:rPr lang="en-US" altLang="zh-CN" sz="3200" dirty="0" smtClean="0"/>
              <a:t>” </a:t>
            </a:r>
            <a:r>
              <a:rPr lang="zh-CN" altLang="zh-CN" sz="3200" dirty="0" smtClean="0"/>
              <a:t>、</a:t>
            </a:r>
            <a:r>
              <a:rPr lang="en-US" altLang="zh-CN" sz="3200" dirty="0" smtClean="0"/>
              <a:t>“</a:t>
            </a:r>
            <a:r>
              <a:rPr lang="zh-CN" altLang="zh-CN" sz="3200" dirty="0" smtClean="0"/>
              <a:t>教、学、做</a:t>
            </a:r>
            <a:r>
              <a:rPr lang="en-US" altLang="zh-CN" sz="3200" dirty="0" smtClean="0"/>
              <a:t>”</a:t>
            </a:r>
            <a:r>
              <a:rPr lang="zh-CN" altLang="zh-CN" sz="3200" dirty="0" smtClean="0"/>
              <a:t>合一、</a:t>
            </a:r>
            <a:r>
              <a:rPr lang="en-US" altLang="zh-CN" sz="3200" dirty="0" smtClean="0"/>
              <a:t>“</a:t>
            </a:r>
            <a:r>
              <a:rPr lang="zh-CN" altLang="zh-CN" sz="3200" dirty="0" smtClean="0"/>
              <a:t>寓教于做</a:t>
            </a:r>
            <a:r>
              <a:rPr lang="en-US" altLang="zh-CN" sz="3200" dirty="0" smtClean="0"/>
              <a:t>”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四、启示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1</a:t>
            </a:r>
            <a:r>
              <a:rPr lang="zh-CN" altLang="en-US" sz="4400" dirty="0" smtClean="0"/>
              <a:t>、</a:t>
            </a:r>
            <a:r>
              <a:rPr lang="zh-CN" altLang="zh-CN" sz="4400" dirty="0" smtClean="0"/>
              <a:t>专业</a:t>
            </a:r>
            <a:r>
              <a:rPr lang="zh-CN" altLang="zh-CN" sz="4400" dirty="0" smtClean="0"/>
              <a:t>教学全部在一体化技能教室上课 实训设备配备</a:t>
            </a:r>
            <a:r>
              <a:rPr lang="zh-CN" altLang="zh-CN" sz="4400" dirty="0" smtClean="0"/>
              <a:t>全部与</a:t>
            </a:r>
            <a:r>
              <a:rPr lang="zh-CN" altLang="zh-CN" sz="4400" dirty="0" smtClean="0"/>
              <a:t>企业对接。 </a:t>
            </a:r>
            <a:endParaRPr lang="en-US" altLang="zh-CN" sz="4400" dirty="0" smtClean="0"/>
          </a:p>
          <a:p>
            <a:r>
              <a:rPr lang="en-US" altLang="zh-CN" sz="4400" dirty="0" smtClean="0"/>
              <a:t>2</a:t>
            </a:r>
            <a:r>
              <a:rPr lang="zh-CN" altLang="en-US" sz="4400" dirty="0" smtClean="0"/>
              <a:t>、</a:t>
            </a:r>
            <a:r>
              <a:rPr lang="zh-CN" altLang="zh-CN" sz="4400" dirty="0" smtClean="0"/>
              <a:t>职业</a:t>
            </a:r>
            <a:r>
              <a:rPr lang="zh-CN" altLang="en-US" sz="4400" dirty="0" smtClean="0"/>
              <a:t>学院</a:t>
            </a:r>
            <a:r>
              <a:rPr lang="zh-CN" altLang="zh-CN" sz="4400" dirty="0" smtClean="0"/>
              <a:t>大都</a:t>
            </a:r>
            <a:r>
              <a:rPr lang="zh-CN" altLang="zh-CN" sz="4400" dirty="0" smtClean="0"/>
              <a:t>采用小班化教学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3</a:t>
            </a:r>
            <a:r>
              <a:rPr lang="zh-CN" altLang="en-US" sz="3600" dirty="0" smtClean="0"/>
              <a:t>、</a:t>
            </a:r>
            <a:r>
              <a:rPr lang="zh-CN" altLang="zh-CN" sz="3600" dirty="0" smtClean="0"/>
              <a:t>部分专业人才培养模式采用双元制模式 部分专业人才培养模式采用学校加企业的双元制教学模式，类似于德国的双元制，学生在学校学习一段时间，再到企业学习一段时间。进企业不是纯粹的实习，而是师傅带徒弟的学习模式。</a:t>
            </a:r>
            <a:endParaRPr lang="zh-CN" alt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261</Words>
  <Application>Microsoft Office PowerPoint</Application>
  <PresentationFormat>全屏显示(4:3)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凸显</vt:lpstr>
      <vt:lpstr>宁夏回族自治区双师型专业技能研修——机械技术专业（高职）教师培训班</vt:lpstr>
      <vt:lpstr>开班仪式</vt:lpstr>
      <vt:lpstr>培训内容：</vt:lpstr>
      <vt:lpstr>体会：</vt:lpstr>
      <vt:lpstr>幻灯片 5</vt:lpstr>
      <vt:lpstr>二、积极性和参与性=收获</vt:lpstr>
      <vt:lpstr>三、交流与探讨=发展</vt:lpstr>
      <vt:lpstr>四、启示</vt:lpstr>
      <vt:lpstr>幻灯片 9</vt:lpstr>
      <vt:lpstr>幻灯片 10</vt:lpstr>
      <vt:lpstr>幻灯片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宁夏回族自治区双师型专业技能研修——机械技术专业（高职）教师培训班</dc:title>
  <dc:creator>Admin</dc:creator>
  <cp:lastModifiedBy>Admin</cp:lastModifiedBy>
  <cp:revision>8</cp:revision>
  <dcterms:created xsi:type="dcterms:W3CDTF">2018-10-03T01:23:50Z</dcterms:created>
  <dcterms:modified xsi:type="dcterms:W3CDTF">2018-10-03T03:41:48Z</dcterms:modified>
</cp:coreProperties>
</file>